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98" r:id="rId3"/>
    <p:sldMasterId id="2147483699" r:id="rId4"/>
    <p:sldMasterId id="214748370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0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Shape 6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1" name="Shape 65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Shape 6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7" name="Shape 65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Shape 6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4" name="Shape 66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0" name="Shape 67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01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01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0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0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00.png"/><Relationship Id="rId3" Type="http://schemas.openxmlformats.org/officeDocument/2006/relationships/image" Target="../media/image01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0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0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0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0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0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0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0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0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0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01.jp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02.png"/><Relationship Id="rId3" Type="http://schemas.openxmlformats.org/officeDocument/2006/relationships/image" Target="../media/image07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02.png"/><Relationship Id="rId3" Type="http://schemas.openxmlformats.org/officeDocument/2006/relationships/image" Target="../media/image07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02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02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02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04.jp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04.jp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02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0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0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3866919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0" y="0"/>
            <a:ext cx="9144000" cy="3866919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" name="Shape 18"/>
          <p:cNvSpPr/>
          <p:nvPr/>
        </p:nvSpPr>
        <p:spPr>
          <a:xfrm>
            <a:off x="0" y="2652310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0" y="1600200"/>
            <a:ext cx="9144000" cy="5105399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" name="Shape 20"/>
          <p:cNvSpPr txBox="1"/>
          <p:nvPr>
            <p:ph idx="1" type="subTitle"/>
          </p:nvPr>
        </p:nvSpPr>
        <p:spPr>
          <a:xfrm>
            <a:off x="1473795" y="5052544"/>
            <a:ext cx="5637009" cy="882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/>
            </a:lvl1pPr>
            <a:lvl2pPr indent="0" lvl="1" marL="457200" marR="0" rtl="0" algn="ctr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/>
            </a:lvl2pPr>
            <a:lvl3pPr indent="0" lvl="2" marL="914400" marR="0" rtl="0" algn="ctr"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/>
            </a:lvl3pPr>
            <a:lvl4pPr indent="0" lvl="3" marL="1371600" marR="0" rtl="0" algn="ctr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/>
            </a:lvl4pPr>
            <a:lvl5pPr indent="0" lvl="4" marL="1828800" marR="0" rtl="0" algn="ctr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/>
            </a:lvl5pPr>
            <a:lvl6pPr indent="0" lvl="5" marL="2286000" marR="0" rtl="0" algn="ctr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/>
            </a:lvl6pPr>
            <a:lvl7pPr indent="0" lvl="6" marL="2743200" marR="0" rtl="0" algn="ctr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/>
            </a:lvl7pPr>
            <a:lvl8pPr indent="0" lvl="7" marL="3200400" marR="0" rtl="0" algn="ctr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/>
            </a:lvl8pPr>
            <a:lvl9pPr indent="0" lvl="8" marL="3657600" marR="0" rtl="0" algn="ctr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0" type="dt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1" type="ftr"/>
          </p:nvPr>
        </p:nvSpPr>
        <p:spPr>
          <a:xfrm>
            <a:off x="457199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  <p:sp>
        <p:nvSpPr>
          <p:cNvPr id="24" name="Shape 24"/>
          <p:cNvSpPr txBox="1"/>
          <p:nvPr>
            <p:ph type="ctrTitle"/>
          </p:nvPr>
        </p:nvSpPr>
        <p:spPr>
          <a:xfrm>
            <a:off x="817581" y="3132290"/>
            <a:ext cx="7175351" cy="17931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3368" lvl="0" marL="640080" marR="0" rtl="0" algn="l">
              <a:spcBef>
                <a:spcPts val="0"/>
              </a:spcBef>
              <a:buClr>
                <a:srgbClr val="C3260C"/>
              </a:buClr>
              <a:buFont typeface="Georgia"/>
              <a:buChar char="*"/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1793289" y="4372167"/>
            <a:ext cx="651251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53847" lvl="0" marL="320040" rtl="0" algn="r">
              <a:spcBef>
                <a:spcPts val="0"/>
              </a:spcBef>
              <a:buClr>
                <a:srgbClr val="C3260C"/>
              </a:buClr>
              <a:buFont typeface="Georgia"/>
              <a:buChar char="*"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6" name="Shape 86"/>
          <p:cNvSpPr txBox="1"/>
          <p:nvPr>
            <p:ph idx="1" type="body"/>
          </p:nvPr>
        </p:nvSpPr>
        <p:spPr>
          <a:xfrm rot="5400000">
            <a:off x="3368040" y="-731521"/>
            <a:ext cx="3474719" cy="6400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8890" lvl="0" marL="228600" rtl="0" algn="l"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1pPr>
            <a:lvl2pPr indent="-27940" lvl="1" marL="548640" rtl="0" algn="l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2pPr>
            <a:lvl3pPr indent="-39370" lvl="2" marL="822960" rtl="0" algn="l"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3pPr>
            <a:lvl4pPr indent="-50800" lvl="3" marL="1097280" rtl="0" algn="l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4pPr>
            <a:lvl5pPr indent="-67818" lvl="4" marL="1389888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5pPr>
            <a:lvl6pPr indent="-75437" lvl="5" marL="1664207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6pPr>
            <a:lvl7pPr indent="-72389" lvl="6" marL="196596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7pPr>
            <a:lvl8pPr indent="-74929" lvl="7" marL="228600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8pPr>
            <a:lvl9pPr indent="-71881" lvl="8" marL="2587752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9pPr>
          </a:lstStyle>
          <a:p/>
        </p:txBody>
      </p:sp>
      <p:sp>
        <p:nvSpPr>
          <p:cNvPr id="87" name="Shape 87"/>
          <p:cNvSpPr txBox="1"/>
          <p:nvPr>
            <p:ph idx="10" type="dt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8" name="Shape 88"/>
          <p:cNvSpPr txBox="1"/>
          <p:nvPr>
            <p:ph idx="11" type="ftr"/>
          </p:nvPr>
        </p:nvSpPr>
        <p:spPr>
          <a:xfrm>
            <a:off x="457199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 rot="5400000">
            <a:off x="-436711" y="1966986"/>
            <a:ext cx="5238338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92" name="Shape 92"/>
          <p:cNvSpPr txBox="1"/>
          <p:nvPr>
            <p:ph idx="1" type="body"/>
          </p:nvPr>
        </p:nvSpPr>
        <p:spPr>
          <a:xfrm rot="5400000">
            <a:off x="3291392" y="764239"/>
            <a:ext cx="4894728" cy="48292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8890" lvl="0" marL="228600" rtl="0" algn="l"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1pPr>
            <a:lvl2pPr indent="-27940" lvl="1" marL="548640" rtl="0" algn="l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2pPr>
            <a:lvl3pPr indent="-39370" lvl="2" marL="822960" rtl="0" algn="l"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3pPr>
            <a:lvl4pPr indent="-50800" lvl="3" marL="1097280" rtl="0" algn="l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4pPr>
            <a:lvl5pPr indent="-67818" lvl="4" marL="1389888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5pPr>
            <a:lvl6pPr indent="-75437" lvl="5" marL="1664207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6pPr>
            <a:lvl7pPr indent="-72389" lvl="6" marL="196596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7pPr>
            <a:lvl8pPr indent="-74929" lvl="7" marL="228600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8pPr>
            <a:lvl9pPr indent="-71881" lvl="8" marL="2587752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9pPr>
          </a:lstStyle>
          <a:p/>
        </p:txBody>
      </p:sp>
      <p:sp>
        <p:nvSpPr>
          <p:cNvPr id="93" name="Shape 93"/>
          <p:cNvSpPr txBox="1"/>
          <p:nvPr>
            <p:ph idx="10" type="dt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4" name="Shape 94"/>
          <p:cNvSpPr txBox="1"/>
          <p:nvPr>
            <p:ph idx="11" type="ftr"/>
          </p:nvPr>
        </p:nvSpPr>
        <p:spPr>
          <a:xfrm>
            <a:off x="457199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5" name="Shape 95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Slide-animated bar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ottom bar.jpg" id="104" name="Shape 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3375" y="6378339"/>
            <a:ext cx="8477250" cy="16291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/>
          <p:nvPr/>
        </p:nvSpPr>
        <p:spPr>
          <a:xfrm>
            <a:off x="3405351" y="5948635"/>
            <a:ext cx="599088" cy="114562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1460938" y="5948635"/>
            <a:ext cx="472965" cy="1145626"/>
          </a:xfrm>
          <a:prstGeom prst="rect">
            <a:avLst/>
          </a:prstGeom>
          <a:solidFill>
            <a:srgbClr val="6DB344">
              <a:alpha val="44705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4771696" y="5948635"/>
            <a:ext cx="472965" cy="1145626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/>
          <p:nvPr/>
        </p:nvSpPr>
        <p:spPr>
          <a:xfrm flipH="1" rot="10800000">
            <a:off x="2856506" y="831272"/>
            <a:ext cx="656314" cy="424307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057550">
                  <a:alpha val="45882"/>
                </a:srgbClr>
              </a:gs>
              <a:gs pos="100000">
                <a:srgbClr val="1F99E3">
                  <a:alpha val="2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Shape 109"/>
          <p:cNvSpPr/>
          <p:nvPr/>
        </p:nvSpPr>
        <p:spPr>
          <a:xfrm flipH="1" rot="10800000">
            <a:off x="821966" y="4716779"/>
            <a:ext cx="656314" cy="1507489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057550">
                  <a:alpha val="45882"/>
                </a:srgbClr>
              </a:gs>
              <a:gs pos="100000">
                <a:srgbClr val="1F99E3">
                  <a:alpha val="2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/>
          <p:nvPr/>
        </p:nvSpPr>
        <p:spPr>
          <a:xfrm flipH="1" rot="10800000">
            <a:off x="1332505" y="1981199"/>
            <a:ext cx="656314" cy="424307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057550">
                  <a:alpha val="45882"/>
                </a:srgbClr>
              </a:gs>
              <a:gs pos="100000">
                <a:srgbClr val="1F99E3">
                  <a:alpha val="2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Shape 111"/>
          <p:cNvSpPr/>
          <p:nvPr/>
        </p:nvSpPr>
        <p:spPr>
          <a:xfrm flipH="1" rot="10800000">
            <a:off x="5869869" y="6614158"/>
            <a:ext cx="780312" cy="3319549"/>
          </a:xfrm>
          <a:prstGeom prst="roundRect">
            <a:avLst>
              <a:gd fmla="val 50000" name="adj"/>
            </a:avLst>
          </a:prstGeom>
          <a:solidFill>
            <a:srgbClr val="1F8BAE">
              <a:alpha val="38823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Shape 112"/>
          <p:cNvSpPr/>
          <p:nvPr/>
        </p:nvSpPr>
        <p:spPr>
          <a:xfrm flipH="1" rot="10800000">
            <a:off x="6933206" y="6614160"/>
            <a:ext cx="656314" cy="1507489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057550">
                  <a:alpha val="45882"/>
                </a:srgbClr>
              </a:gs>
              <a:gs pos="100000">
                <a:srgbClr val="1F99E3">
                  <a:alpha val="2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0" y="0"/>
            <a:ext cx="9144000" cy="17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Shape 114"/>
          <p:cNvSpPr/>
          <p:nvPr/>
        </p:nvSpPr>
        <p:spPr>
          <a:xfrm flipH="1" rot="10800000">
            <a:off x="2191485" y="6719450"/>
            <a:ext cx="662548" cy="6331064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057550">
                  <a:alpha val="45882"/>
                </a:srgbClr>
              </a:gs>
              <a:gs pos="100000">
                <a:srgbClr val="1F99E3">
                  <a:alpha val="2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/>
          <p:nvPr/>
        </p:nvSpPr>
        <p:spPr>
          <a:xfrm flipH="1" rot="10800000">
            <a:off x="2794160" y="6668594"/>
            <a:ext cx="779355" cy="554631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3D6C22"/>
              </a:gs>
              <a:gs pos="50000">
                <a:srgbClr val="599C32"/>
              </a:gs>
              <a:gs pos="100000">
                <a:srgbClr val="6ABC3B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Shape 116"/>
          <p:cNvSpPr/>
          <p:nvPr/>
        </p:nvSpPr>
        <p:spPr>
          <a:xfrm flipH="1" rot="10800000">
            <a:off x="4920833" y="1025235"/>
            <a:ext cx="656314" cy="424307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057550">
                  <a:alpha val="45882"/>
                </a:srgbClr>
              </a:gs>
              <a:gs pos="100000">
                <a:srgbClr val="1F99E3">
                  <a:alpha val="2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/>
          <p:nvPr/>
        </p:nvSpPr>
        <p:spPr>
          <a:xfrm flipH="1" rot="10800000">
            <a:off x="5391889" y="1731817"/>
            <a:ext cx="656314" cy="424307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057550">
                  <a:alpha val="45882"/>
                </a:srgbClr>
              </a:gs>
              <a:gs pos="100000">
                <a:srgbClr val="1F99E3">
                  <a:alpha val="2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Shape 118"/>
          <p:cNvSpPr/>
          <p:nvPr/>
        </p:nvSpPr>
        <p:spPr>
          <a:xfrm flipH="1" rot="10800000">
            <a:off x="341312" y="6708751"/>
            <a:ext cx="780312" cy="3319549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24789B">
                  <a:alpha val="25882"/>
                </a:srgbClr>
              </a:gs>
              <a:gs pos="50000">
                <a:srgbClr val="34ADE1"/>
              </a:gs>
              <a:gs pos="100000">
                <a:srgbClr val="4DCBFF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Shape 119"/>
          <p:cNvSpPr/>
          <p:nvPr/>
        </p:nvSpPr>
        <p:spPr>
          <a:xfrm flipH="1" rot="10800000">
            <a:off x="8038250" y="8318268"/>
            <a:ext cx="780312" cy="3319549"/>
          </a:xfrm>
          <a:prstGeom prst="roundRect">
            <a:avLst>
              <a:gd fmla="val 50000" name="adj"/>
            </a:avLst>
          </a:prstGeom>
          <a:solidFill>
            <a:srgbClr val="1F8BAE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Shape 120"/>
          <p:cNvSpPr/>
          <p:nvPr/>
        </p:nvSpPr>
        <p:spPr>
          <a:xfrm flipH="1" rot="10800000">
            <a:off x="8162249" y="1731817"/>
            <a:ext cx="656314" cy="424307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057550">
                  <a:alpha val="45882"/>
                </a:srgbClr>
              </a:gs>
              <a:gs pos="100000">
                <a:srgbClr val="1F99E3">
                  <a:alpha val="2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Shape 121"/>
          <p:cNvSpPr/>
          <p:nvPr/>
        </p:nvSpPr>
        <p:spPr>
          <a:xfrm flipH="1" rot="10800000">
            <a:off x="3770905" y="1981199"/>
            <a:ext cx="656314" cy="424307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057550">
                  <a:alpha val="45882"/>
                </a:srgbClr>
              </a:gs>
              <a:gs pos="100000">
                <a:srgbClr val="1F99E3">
                  <a:alpha val="2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0" y="0"/>
            <a:ext cx="9129007" cy="63783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Shape 123"/>
          <p:cNvSpPr txBox="1"/>
          <p:nvPr>
            <p:ph idx="1" type="subTitle"/>
          </p:nvPr>
        </p:nvSpPr>
        <p:spPr>
          <a:xfrm>
            <a:off x="236383" y="4464066"/>
            <a:ext cx="8112125" cy="3841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5000"/>
              </a:lnSpc>
              <a:spcBef>
                <a:spcPts val="1440"/>
              </a:spcBef>
              <a:buClr>
                <a:schemeClr val="dk2"/>
              </a:buClr>
              <a:buFont typeface="Arial"/>
              <a:buNone/>
              <a:defRPr/>
            </a:lvl1pPr>
            <a:lvl2pPr indent="0" lvl="1" marL="457200" marR="0" rtl="0" algn="ctr">
              <a:lnSpc>
                <a:spcPct val="95000"/>
              </a:lnSpc>
              <a:spcBef>
                <a:spcPts val="840"/>
              </a:spcBef>
              <a:buClr>
                <a:schemeClr val="dk2"/>
              </a:buClr>
              <a:buFont typeface="Arial"/>
              <a:buNone/>
              <a:defRPr/>
            </a:lvl2pPr>
            <a:lvl3pPr indent="0" lvl="2" marL="914400" marR="0" rtl="0" algn="ctr">
              <a:lnSpc>
                <a:spcPct val="95000"/>
              </a:lnSpc>
              <a:spcBef>
                <a:spcPts val="840"/>
              </a:spcBef>
              <a:buClr>
                <a:srgbClr val="88CEEB"/>
              </a:buClr>
              <a:buFont typeface="Arial"/>
              <a:buNone/>
              <a:defRPr/>
            </a:lvl3pPr>
            <a:lvl4pPr indent="0" lvl="3" marL="1371600" marR="0" rtl="0" algn="ctr">
              <a:lnSpc>
                <a:spcPct val="95000"/>
              </a:lnSpc>
              <a:spcBef>
                <a:spcPts val="840"/>
              </a:spcBef>
              <a:buClr>
                <a:srgbClr val="88CEEB"/>
              </a:buClr>
              <a:buFont typeface="Arial"/>
              <a:buNone/>
              <a:defRPr/>
            </a:lvl4pPr>
            <a:lvl5pPr indent="0" lvl="4" marL="1828800" marR="0" rtl="0" algn="ctr">
              <a:lnSpc>
                <a:spcPct val="95000"/>
              </a:lnSpc>
              <a:spcBef>
                <a:spcPts val="840"/>
              </a:spcBef>
              <a:buClr>
                <a:srgbClr val="88CEEB"/>
              </a:buClr>
              <a:buFont typeface="Arial"/>
              <a:buNone/>
              <a:defRPr/>
            </a:lvl5pPr>
            <a:lvl6pPr indent="0" lvl="5" marL="2286000" marR="0" rtl="0" algn="ctr">
              <a:spcBef>
                <a:spcPts val="400"/>
              </a:spcBef>
              <a:buClr>
                <a:srgbClr val="88CEEB"/>
              </a:buClr>
              <a:buFont typeface="Arial"/>
              <a:buNone/>
              <a:defRPr/>
            </a:lvl6pPr>
            <a:lvl7pPr indent="0" lvl="6" marL="2743200" marR="0" rtl="0" algn="ctr">
              <a:spcBef>
                <a:spcPts val="400"/>
              </a:spcBef>
              <a:buClr>
                <a:srgbClr val="88CEEB"/>
              </a:buClr>
              <a:buFont typeface="Arial"/>
              <a:buNone/>
              <a:defRPr/>
            </a:lvl7pPr>
            <a:lvl8pPr indent="0" lvl="7" marL="3200400" marR="0" rtl="0" algn="ctr">
              <a:spcBef>
                <a:spcPts val="400"/>
              </a:spcBef>
              <a:buClr>
                <a:srgbClr val="88CEEB"/>
              </a:buClr>
              <a:buFont typeface="Arial"/>
              <a:buNone/>
              <a:defRPr/>
            </a:lvl8pPr>
            <a:lvl9pPr indent="0" lvl="8" marL="3657600" marR="0" rtl="0" algn="ctr">
              <a:spcBef>
                <a:spcPts val="400"/>
              </a:spcBef>
              <a:buClr>
                <a:srgbClr val="88CEEB"/>
              </a:buClr>
              <a:buFont typeface="Arial"/>
              <a:buNone/>
              <a:defRPr/>
            </a:lvl9pPr>
          </a:lstStyle>
          <a:p/>
        </p:txBody>
      </p:sp>
      <p:sp>
        <p:nvSpPr>
          <p:cNvPr id="124" name="Shape 124"/>
          <p:cNvSpPr txBox="1"/>
          <p:nvPr>
            <p:ph type="ctrTitle"/>
          </p:nvPr>
        </p:nvSpPr>
        <p:spPr>
          <a:xfrm>
            <a:off x="221392" y="1248229"/>
            <a:ext cx="8112125" cy="290723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55E6ED"/>
              </a:buClr>
              <a:buFont typeface="Arial"/>
              <a:buNone/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grpSp>
        <p:nvGrpSpPr>
          <p:cNvPr id="125" name="Shape 125"/>
          <p:cNvGrpSpPr/>
          <p:nvPr/>
        </p:nvGrpSpPr>
        <p:grpSpPr>
          <a:xfrm>
            <a:off x="341314" y="311150"/>
            <a:ext cx="829169" cy="438357"/>
            <a:chOff x="609600" y="528537"/>
            <a:chExt cx="1444733" cy="763789"/>
          </a:xfrm>
        </p:grpSpPr>
        <p:sp>
          <p:nvSpPr>
            <p:cNvPr id="126" name="Shape 126"/>
            <p:cNvSpPr/>
            <p:nvPr/>
          </p:nvSpPr>
          <p:spPr>
            <a:xfrm>
              <a:off x="1016578" y="1035680"/>
              <a:ext cx="65914" cy="249729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1000">
                  <a:schemeClr val="accent2"/>
                </a:gs>
                <a:gs pos="100000">
                  <a:schemeClr val="accent5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Shape 127"/>
            <p:cNvSpPr/>
            <p:nvPr/>
          </p:nvSpPr>
          <p:spPr>
            <a:xfrm>
              <a:off x="1400562" y="1028765"/>
              <a:ext cx="190842" cy="263561"/>
            </a:xfrm>
            <a:custGeom>
              <a:pathLst>
                <a:path extrusionOk="0" h="80" w="58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1000">
                  <a:schemeClr val="accent2"/>
                </a:gs>
                <a:gs pos="100000">
                  <a:schemeClr val="accent5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Shape 128"/>
            <p:cNvSpPr/>
            <p:nvPr/>
          </p:nvSpPr>
          <p:spPr>
            <a:xfrm>
              <a:off x="740660" y="1028765"/>
              <a:ext cx="190842" cy="263561"/>
            </a:xfrm>
            <a:custGeom>
              <a:pathLst>
                <a:path extrusionOk="0" h="80" w="58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1000">
                  <a:schemeClr val="accent2"/>
                </a:gs>
                <a:gs pos="100000">
                  <a:schemeClr val="accent5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Shape 129"/>
            <p:cNvSpPr/>
            <p:nvPr/>
          </p:nvSpPr>
          <p:spPr>
            <a:xfrm>
              <a:off x="1660384" y="1028765"/>
              <a:ext cx="262122" cy="263561"/>
            </a:xfrm>
            <a:custGeom>
              <a:pathLst>
                <a:path extrusionOk="0" h="80" w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adFill>
              <a:gsLst>
                <a:gs pos="0">
                  <a:schemeClr val="accent2"/>
                </a:gs>
                <a:gs pos="11000">
                  <a:schemeClr val="accent2"/>
                </a:gs>
                <a:gs pos="100000">
                  <a:schemeClr val="accent5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Shape 130"/>
            <p:cNvSpPr/>
            <p:nvPr/>
          </p:nvSpPr>
          <p:spPr>
            <a:xfrm>
              <a:off x="1167566" y="1028765"/>
              <a:ext cx="170916" cy="263561"/>
            </a:xfrm>
            <a:custGeom>
              <a:pathLst>
                <a:path extrusionOk="0" h="80" w="52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1000">
                  <a:schemeClr val="accent2"/>
                </a:gs>
                <a:gs pos="100000">
                  <a:schemeClr val="accent5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Shape 131"/>
            <p:cNvSpPr/>
            <p:nvPr/>
          </p:nvSpPr>
          <p:spPr>
            <a:xfrm>
              <a:off x="609600" y="732931"/>
              <a:ext cx="62080" cy="128322"/>
            </a:xfrm>
            <a:custGeom>
              <a:pathLst>
                <a:path extrusionOk="0" h="39" w="1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1000">
                  <a:schemeClr val="accent2"/>
                </a:gs>
                <a:gs pos="100000">
                  <a:schemeClr val="accent5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Shape 132"/>
            <p:cNvSpPr/>
            <p:nvPr/>
          </p:nvSpPr>
          <p:spPr>
            <a:xfrm>
              <a:off x="783581" y="646870"/>
              <a:ext cx="62080" cy="214384"/>
            </a:xfrm>
            <a:custGeom>
              <a:pathLst>
                <a:path extrusionOk="0" h="65" w="19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1000">
                  <a:schemeClr val="accent2"/>
                </a:gs>
                <a:gs pos="100000">
                  <a:schemeClr val="accent5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Shape 133"/>
            <p:cNvSpPr/>
            <p:nvPr/>
          </p:nvSpPr>
          <p:spPr>
            <a:xfrm>
              <a:off x="954496" y="528537"/>
              <a:ext cx="62080" cy="394957"/>
            </a:xfrm>
            <a:custGeom>
              <a:pathLst>
                <a:path extrusionOk="0" h="120" w="19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1000">
                  <a:schemeClr val="accent2"/>
                </a:gs>
                <a:gs pos="100000">
                  <a:schemeClr val="accent5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Shape 134"/>
            <p:cNvSpPr/>
            <p:nvPr/>
          </p:nvSpPr>
          <p:spPr>
            <a:xfrm>
              <a:off x="1128478" y="646870"/>
              <a:ext cx="62080" cy="214384"/>
            </a:xfrm>
            <a:custGeom>
              <a:pathLst>
                <a:path extrusionOk="0" h="65" w="19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1000">
                  <a:schemeClr val="accent2"/>
                </a:gs>
                <a:gs pos="100000">
                  <a:schemeClr val="accent5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Shape 135"/>
            <p:cNvSpPr/>
            <p:nvPr/>
          </p:nvSpPr>
          <p:spPr>
            <a:xfrm>
              <a:off x="1298626" y="732931"/>
              <a:ext cx="65914" cy="128322"/>
            </a:xfrm>
            <a:custGeom>
              <a:pathLst>
                <a:path extrusionOk="0" h="39" w="20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1000">
                  <a:schemeClr val="accent2"/>
                </a:gs>
                <a:gs pos="100000">
                  <a:schemeClr val="accent5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Shape 136"/>
            <p:cNvSpPr/>
            <p:nvPr/>
          </p:nvSpPr>
          <p:spPr>
            <a:xfrm>
              <a:off x="1472608" y="646870"/>
              <a:ext cx="62848" cy="214384"/>
            </a:xfrm>
            <a:custGeom>
              <a:pathLst>
                <a:path extrusionOk="0" h="65" w="19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1000">
                  <a:schemeClr val="accent2"/>
                </a:gs>
                <a:gs pos="100000">
                  <a:schemeClr val="accent5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Shape 137"/>
            <p:cNvSpPr/>
            <p:nvPr/>
          </p:nvSpPr>
          <p:spPr>
            <a:xfrm>
              <a:off x="1646590" y="528537"/>
              <a:ext cx="62848" cy="394957"/>
            </a:xfrm>
            <a:custGeom>
              <a:pathLst>
                <a:path extrusionOk="0" h="120" w="19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1000">
                  <a:schemeClr val="accent2"/>
                </a:gs>
                <a:gs pos="100000">
                  <a:schemeClr val="accent5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Shape 138"/>
            <p:cNvSpPr/>
            <p:nvPr/>
          </p:nvSpPr>
          <p:spPr>
            <a:xfrm>
              <a:off x="1817505" y="646870"/>
              <a:ext cx="62848" cy="214384"/>
            </a:xfrm>
            <a:custGeom>
              <a:pathLst>
                <a:path extrusionOk="0" h="65" w="19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1000">
                  <a:schemeClr val="accent2"/>
                </a:gs>
                <a:gs pos="100000">
                  <a:schemeClr val="accent5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Shape 139"/>
            <p:cNvSpPr/>
            <p:nvPr/>
          </p:nvSpPr>
          <p:spPr>
            <a:xfrm>
              <a:off x="1991485" y="732931"/>
              <a:ext cx="62848" cy="128322"/>
            </a:xfrm>
            <a:custGeom>
              <a:pathLst>
                <a:path extrusionOk="0" h="39" w="1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1000">
                  <a:schemeClr val="accent2"/>
                </a:gs>
                <a:gs pos="100000">
                  <a:schemeClr val="accent5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0" name="Shape 140"/>
          <p:cNvSpPr/>
          <p:nvPr/>
        </p:nvSpPr>
        <p:spPr>
          <a:xfrm>
            <a:off x="0" y="6541294"/>
            <a:ext cx="9129007" cy="31670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251372" y="6586246"/>
            <a:ext cx="1954803" cy="175257"/>
          </a:xfrm>
          <a:prstGeom prst="rect">
            <a:avLst/>
          </a:prstGeom>
          <a:noFill/>
          <a:ln>
            <a:noFill/>
          </a:ln>
        </p:spPr>
        <p:txBody>
          <a:bodyPr anchorCtr="1" anchor="b" bIns="41050" lIns="82100" rIns="82100" tIns="41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0" i="0" lang="en-US" sz="600" u="none" cap="none" strike="noStrike">
                <a:solidFill>
                  <a:srgbClr val="C0C0C0"/>
                </a:solidFill>
                <a:latin typeface="Arial"/>
                <a:ea typeface="Arial"/>
                <a:cs typeface="Arial"/>
                <a:sym typeface="Arial"/>
              </a:rPr>
              <a:t>© 2010 Cisco and/or its affiliates. All rights reserved.</a:t>
            </a:r>
          </a:p>
        </p:txBody>
      </p:sp>
      <p:sp>
        <p:nvSpPr>
          <p:cNvPr id="142" name="Shape 142"/>
          <p:cNvSpPr/>
          <p:nvPr/>
        </p:nvSpPr>
        <p:spPr>
          <a:xfrm>
            <a:off x="7763786" y="6584511"/>
            <a:ext cx="811863" cy="175257"/>
          </a:xfrm>
          <a:prstGeom prst="rect">
            <a:avLst/>
          </a:prstGeom>
          <a:noFill/>
          <a:ln>
            <a:noFill/>
          </a:ln>
        </p:spPr>
        <p:txBody>
          <a:bodyPr anchorCtr="0" anchor="b" bIns="41050" lIns="82100" rIns="82100" tIns="410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0" i="0" lang="en-US" sz="600" u="none" cap="none" strike="noStrike">
                <a:solidFill>
                  <a:srgbClr val="C0C0C0"/>
                </a:solidFill>
                <a:latin typeface="Arial"/>
                <a:ea typeface="Arial"/>
                <a:cs typeface="Arial"/>
                <a:sym typeface="Arial"/>
              </a:rPr>
              <a:t>Cisco Confidential</a:t>
            </a:r>
          </a:p>
        </p:txBody>
      </p:sp>
      <p:sp>
        <p:nvSpPr>
          <p:cNvPr id="143" name="Shape 143"/>
          <p:cNvSpPr/>
          <p:nvPr/>
        </p:nvSpPr>
        <p:spPr>
          <a:xfrm>
            <a:off x="8639981" y="6580407"/>
            <a:ext cx="260428" cy="175257"/>
          </a:xfrm>
          <a:prstGeom prst="rect">
            <a:avLst/>
          </a:prstGeom>
          <a:noFill/>
          <a:ln>
            <a:noFill/>
          </a:ln>
        </p:spPr>
        <p:txBody>
          <a:bodyPr anchorCtr="0" anchor="b" bIns="41050" lIns="82100" rIns="82100" tIns="410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600" u="none" cap="none" strike="noStrike">
                <a:solidFill>
                  <a:srgbClr val="C0C0C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_Title Slide-animated bar_static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ottom bar.jpg" id="145" name="Shape 1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3375" y="6378339"/>
            <a:ext cx="8477250" cy="16291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/>
          <p:nvPr/>
        </p:nvSpPr>
        <p:spPr>
          <a:xfrm>
            <a:off x="3405351" y="5562600"/>
            <a:ext cx="599088" cy="114562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Shape 147"/>
          <p:cNvSpPr/>
          <p:nvPr/>
        </p:nvSpPr>
        <p:spPr>
          <a:xfrm>
            <a:off x="1460938" y="5638800"/>
            <a:ext cx="472965" cy="1145626"/>
          </a:xfrm>
          <a:prstGeom prst="rect">
            <a:avLst/>
          </a:prstGeom>
          <a:solidFill>
            <a:srgbClr val="6DB344">
              <a:alpha val="44705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Shape 148"/>
          <p:cNvSpPr/>
          <p:nvPr/>
        </p:nvSpPr>
        <p:spPr>
          <a:xfrm>
            <a:off x="4771696" y="5562600"/>
            <a:ext cx="472965" cy="1145626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Shape 149"/>
          <p:cNvSpPr/>
          <p:nvPr/>
        </p:nvSpPr>
        <p:spPr>
          <a:xfrm flipH="1" rot="10800000">
            <a:off x="2856506" y="831272"/>
            <a:ext cx="656314" cy="424307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057550">
                  <a:alpha val="45882"/>
                </a:srgbClr>
              </a:gs>
              <a:gs pos="100000">
                <a:srgbClr val="1F99E3">
                  <a:alpha val="2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Shape 150"/>
          <p:cNvSpPr/>
          <p:nvPr/>
        </p:nvSpPr>
        <p:spPr>
          <a:xfrm flipH="1" rot="10800000">
            <a:off x="821966" y="4716779"/>
            <a:ext cx="656314" cy="1507489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057550">
                  <a:alpha val="45882"/>
                </a:srgbClr>
              </a:gs>
              <a:gs pos="100000">
                <a:srgbClr val="1F99E3">
                  <a:alpha val="2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Shape 151"/>
          <p:cNvSpPr/>
          <p:nvPr/>
        </p:nvSpPr>
        <p:spPr>
          <a:xfrm flipH="1" rot="10800000">
            <a:off x="1332505" y="1981199"/>
            <a:ext cx="656314" cy="424307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057550">
                  <a:alpha val="45882"/>
                </a:srgbClr>
              </a:gs>
              <a:gs pos="100000">
                <a:srgbClr val="1F99E3">
                  <a:alpha val="2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Shape 152"/>
          <p:cNvSpPr/>
          <p:nvPr/>
        </p:nvSpPr>
        <p:spPr>
          <a:xfrm>
            <a:off x="0" y="0"/>
            <a:ext cx="9144000" cy="17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Shape 153"/>
          <p:cNvSpPr/>
          <p:nvPr/>
        </p:nvSpPr>
        <p:spPr>
          <a:xfrm flipH="1" rot="10800000">
            <a:off x="4920833" y="1025235"/>
            <a:ext cx="656314" cy="424307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057550">
                  <a:alpha val="45882"/>
                </a:srgbClr>
              </a:gs>
              <a:gs pos="100000">
                <a:srgbClr val="1F99E3">
                  <a:alpha val="2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Shape 154"/>
          <p:cNvSpPr/>
          <p:nvPr/>
        </p:nvSpPr>
        <p:spPr>
          <a:xfrm flipH="1" rot="10800000">
            <a:off x="5391889" y="1731817"/>
            <a:ext cx="656314" cy="424307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057550">
                  <a:alpha val="45882"/>
                </a:srgbClr>
              </a:gs>
              <a:gs pos="100000">
                <a:srgbClr val="1F99E3">
                  <a:alpha val="2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/>
          <p:nvPr/>
        </p:nvSpPr>
        <p:spPr>
          <a:xfrm flipH="1" rot="10800000">
            <a:off x="8162249" y="1731817"/>
            <a:ext cx="656314" cy="424307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057550">
                  <a:alpha val="45882"/>
                </a:srgbClr>
              </a:gs>
              <a:gs pos="100000">
                <a:srgbClr val="1F99E3">
                  <a:alpha val="2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Shape 156"/>
          <p:cNvSpPr/>
          <p:nvPr/>
        </p:nvSpPr>
        <p:spPr>
          <a:xfrm flipH="1" rot="10800000">
            <a:off x="3770905" y="1981199"/>
            <a:ext cx="656314" cy="424307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057550">
                  <a:alpha val="45882"/>
                </a:srgbClr>
              </a:gs>
              <a:gs pos="100000">
                <a:srgbClr val="1F99E3">
                  <a:alpha val="2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Shape 157"/>
          <p:cNvSpPr/>
          <p:nvPr/>
        </p:nvSpPr>
        <p:spPr>
          <a:xfrm>
            <a:off x="14991" y="0"/>
            <a:ext cx="9129007" cy="63783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Shape 158"/>
          <p:cNvSpPr/>
          <p:nvPr/>
        </p:nvSpPr>
        <p:spPr>
          <a:xfrm>
            <a:off x="251372" y="6586246"/>
            <a:ext cx="1954803" cy="175257"/>
          </a:xfrm>
          <a:prstGeom prst="rect">
            <a:avLst/>
          </a:prstGeom>
          <a:noFill/>
          <a:ln>
            <a:noFill/>
          </a:ln>
        </p:spPr>
        <p:txBody>
          <a:bodyPr anchorCtr="1" anchor="b" bIns="41050" lIns="82100" rIns="82100" tIns="41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0" i="0" lang="en-US" sz="600" u="none" cap="none" strike="noStrike">
                <a:solidFill>
                  <a:srgbClr val="C0C0C0"/>
                </a:solidFill>
                <a:latin typeface="Arial"/>
                <a:ea typeface="Arial"/>
                <a:cs typeface="Arial"/>
                <a:sym typeface="Arial"/>
              </a:rPr>
              <a:t>© 2010 Cisco and/or its affiliates. All rights reserved.</a:t>
            </a:r>
          </a:p>
        </p:txBody>
      </p:sp>
      <p:sp>
        <p:nvSpPr>
          <p:cNvPr id="159" name="Shape 159"/>
          <p:cNvSpPr/>
          <p:nvPr/>
        </p:nvSpPr>
        <p:spPr>
          <a:xfrm>
            <a:off x="7763786" y="6584511"/>
            <a:ext cx="811863" cy="175257"/>
          </a:xfrm>
          <a:prstGeom prst="rect">
            <a:avLst/>
          </a:prstGeom>
          <a:noFill/>
          <a:ln>
            <a:noFill/>
          </a:ln>
        </p:spPr>
        <p:txBody>
          <a:bodyPr anchorCtr="0" anchor="b" bIns="41050" lIns="82100" rIns="82100" tIns="410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0" i="0" lang="en-US" sz="600" u="none" cap="none" strike="noStrike">
                <a:solidFill>
                  <a:srgbClr val="C0C0C0"/>
                </a:solidFill>
                <a:latin typeface="Arial"/>
                <a:ea typeface="Arial"/>
                <a:cs typeface="Arial"/>
                <a:sym typeface="Arial"/>
              </a:rPr>
              <a:t>Cisco Confidential</a:t>
            </a:r>
          </a:p>
        </p:txBody>
      </p:sp>
      <p:sp>
        <p:nvSpPr>
          <p:cNvPr id="160" name="Shape 160"/>
          <p:cNvSpPr/>
          <p:nvPr/>
        </p:nvSpPr>
        <p:spPr>
          <a:xfrm>
            <a:off x="8649525" y="6580407"/>
            <a:ext cx="260428" cy="175257"/>
          </a:xfrm>
          <a:prstGeom prst="rect">
            <a:avLst/>
          </a:prstGeom>
          <a:noFill/>
          <a:ln>
            <a:noFill/>
          </a:ln>
        </p:spPr>
        <p:txBody>
          <a:bodyPr anchorCtr="0" anchor="b" bIns="41050" lIns="82100" rIns="82100" tIns="410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600" u="none" cap="none" strike="noStrike">
                <a:solidFill>
                  <a:srgbClr val="C0C0C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61" name="Shape 161"/>
          <p:cNvSpPr/>
          <p:nvPr/>
        </p:nvSpPr>
        <p:spPr>
          <a:xfrm>
            <a:off x="251372" y="6586246"/>
            <a:ext cx="1954803" cy="175257"/>
          </a:xfrm>
          <a:prstGeom prst="rect">
            <a:avLst/>
          </a:prstGeom>
          <a:noFill/>
          <a:ln>
            <a:noFill/>
          </a:ln>
        </p:spPr>
        <p:txBody>
          <a:bodyPr anchorCtr="1" anchor="b" bIns="41050" lIns="82100" rIns="82100" tIns="41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0" i="0" lang="en-US" sz="600" u="none" cap="none" strike="noStrike">
                <a:solidFill>
                  <a:srgbClr val="C0C0C0"/>
                </a:solidFill>
                <a:latin typeface="Arial"/>
                <a:ea typeface="Arial"/>
                <a:cs typeface="Arial"/>
                <a:sym typeface="Arial"/>
              </a:rPr>
              <a:t>© 2010 Cisco and/or its affiliates. All rights reserved.</a:t>
            </a:r>
          </a:p>
        </p:txBody>
      </p:sp>
      <p:sp>
        <p:nvSpPr>
          <p:cNvPr id="162" name="Shape 162"/>
          <p:cNvSpPr/>
          <p:nvPr/>
        </p:nvSpPr>
        <p:spPr>
          <a:xfrm>
            <a:off x="7763786" y="6584511"/>
            <a:ext cx="811863" cy="175257"/>
          </a:xfrm>
          <a:prstGeom prst="rect">
            <a:avLst/>
          </a:prstGeom>
          <a:noFill/>
          <a:ln>
            <a:noFill/>
          </a:ln>
        </p:spPr>
        <p:txBody>
          <a:bodyPr anchorCtr="0" anchor="b" bIns="41050" lIns="82100" rIns="82100" tIns="410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0" i="0" lang="en-US" sz="600" u="none" cap="none" strike="noStrike">
                <a:solidFill>
                  <a:srgbClr val="C0C0C0"/>
                </a:solidFill>
                <a:latin typeface="Arial"/>
                <a:ea typeface="Arial"/>
                <a:cs typeface="Arial"/>
                <a:sym typeface="Arial"/>
              </a:rPr>
              <a:t>Cisco Confidential</a:t>
            </a:r>
          </a:p>
        </p:txBody>
      </p:sp>
      <p:sp>
        <p:nvSpPr>
          <p:cNvPr id="163" name="Shape 163"/>
          <p:cNvSpPr/>
          <p:nvPr/>
        </p:nvSpPr>
        <p:spPr>
          <a:xfrm>
            <a:off x="8649525" y="6580407"/>
            <a:ext cx="260428" cy="175257"/>
          </a:xfrm>
          <a:prstGeom prst="rect">
            <a:avLst/>
          </a:prstGeom>
          <a:noFill/>
          <a:ln>
            <a:noFill/>
          </a:ln>
        </p:spPr>
        <p:txBody>
          <a:bodyPr anchorCtr="0" anchor="b" bIns="41050" lIns="82100" rIns="82100" tIns="410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600" u="none" cap="none" strike="noStrike">
                <a:solidFill>
                  <a:srgbClr val="C0C0C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64" name="Shape 164"/>
          <p:cNvSpPr txBox="1"/>
          <p:nvPr>
            <p:ph idx="1" type="subTitle"/>
          </p:nvPr>
        </p:nvSpPr>
        <p:spPr>
          <a:xfrm>
            <a:off x="236383" y="4464066"/>
            <a:ext cx="8112125" cy="3841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5000"/>
              </a:lnSpc>
              <a:spcBef>
                <a:spcPts val="1440"/>
              </a:spcBef>
              <a:buClr>
                <a:schemeClr val="dk2"/>
              </a:buClr>
              <a:buFont typeface="Arial"/>
              <a:buNone/>
              <a:defRPr/>
            </a:lvl1pPr>
            <a:lvl2pPr indent="0" lvl="1" marL="457200" marR="0" rtl="0" algn="ctr">
              <a:lnSpc>
                <a:spcPct val="95000"/>
              </a:lnSpc>
              <a:spcBef>
                <a:spcPts val="840"/>
              </a:spcBef>
              <a:buClr>
                <a:schemeClr val="dk2"/>
              </a:buClr>
              <a:buFont typeface="Arial"/>
              <a:buNone/>
              <a:defRPr/>
            </a:lvl2pPr>
            <a:lvl3pPr indent="0" lvl="2" marL="914400" marR="0" rtl="0" algn="ctr">
              <a:lnSpc>
                <a:spcPct val="95000"/>
              </a:lnSpc>
              <a:spcBef>
                <a:spcPts val="840"/>
              </a:spcBef>
              <a:buClr>
                <a:srgbClr val="88CEEB"/>
              </a:buClr>
              <a:buFont typeface="Arial"/>
              <a:buNone/>
              <a:defRPr/>
            </a:lvl3pPr>
            <a:lvl4pPr indent="0" lvl="3" marL="1371600" marR="0" rtl="0" algn="ctr">
              <a:lnSpc>
                <a:spcPct val="95000"/>
              </a:lnSpc>
              <a:spcBef>
                <a:spcPts val="840"/>
              </a:spcBef>
              <a:buClr>
                <a:srgbClr val="88CEEB"/>
              </a:buClr>
              <a:buFont typeface="Arial"/>
              <a:buNone/>
              <a:defRPr/>
            </a:lvl4pPr>
            <a:lvl5pPr indent="0" lvl="4" marL="1828800" marR="0" rtl="0" algn="ctr">
              <a:lnSpc>
                <a:spcPct val="95000"/>
              </a:lnSpc>
              <a:spcBef>
                <a:spcPts val="840"/>
              </a:spcBef>
              <a:buClr>
                <a:srgbClr val="88CEEB"/>
              </a:buClr>
              <a:buFont typeface="Arial"/>
              <a:buNone/>
              <a:defRPr/>
            </a:lvl5pPr>
            <a:lvl6pPr indent="0" lvl="5" marL="2286000" marR="0" rtl="0" algn="ctr">
              <a:spcBef>
                <a:spcPts val="400"/>
              </a:spcBef>
              <a:buClr>
                <a:srgbClr val="88CEEB"/>
              </a:buClr>
              <a:buFont typeface="Arial"/>
              <a:buNone/>
              <a:defRPr/>
            </a:lvl6pPr>
            <a:lvl7pPr indent="0" lvl="6" marL="2743200" marR="0" rtl="0" algn="ctr">
              <a:spcBef>
                <a:spcPts val="400"/>
              </a:spcBef>
              <a:buClr>
                <a:srgbClr val="88CEEB"/>
              </a:buClr>
              <a:buFont typeface="Arial"/>
              <a:buNone/>
              <a:defRPr/>
            </a:lvl7pPr>
            <a:lvl8pPr indent="0" lvl="7" marL="3200400" marR="0" rtl="0" algn="ctr">
              <a:spcBef>
                <a:spcPts val="400"/>
              </a:spcBef>
              <a:buClr>
                <a:srgbClr val="88CEEB"/>
              </a:buClr>
              <a:buFont typeface="Arial"/>
              <a:buNone/>
              <a:defRPr/>
            </a:lvl8pPr>
            <a:lvl9pPr indent="0" lvl="8" marL="3657600" marR="0" rtl="0" algn="ctr">
              <a:spcBef>
                <a:spcPts val="400"/>
              </a:spcBef>
              <a:buClr>
                <a:srgbClr val="88CEEB"/>
              </a:buClr>
              <a:buFont typeface="Arial"/>
              <a:buNone/>
              <a:defRPr/>
            </a:lvl9pPr>
          </a:lstStyle>
          <a:p/>
        </p:txBody>
      </p:sp>
      <p:sp>
        <p:nvSpPr>
          <p:cNvPr id="165" name="Shape 165"/>
          <p:cNvSpPr txBox="1"/>
          <p:nvPr>
            <p:ph type="ctrTitle"/>
          </p:nvPr>
        </p:nvSpPr>
        <p:spPr>
          <a:xfrm>
            <a:off x="221392" y="1248229"/>
            <a:ext cx="8112125" cy="290723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55E6ED"/>
              </a:buClr>
              <a:buFont typeface="Arial"/>
              <a:buNone/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66" name="Shape 166"/>
          <p:cNvSpPr/>
          <p:nvPr/>
        </p:nvSpPr>
        <p:spPr>
          <a:xfrm>
            <a:off x="251372" y="6586246"/>
            <a:ext cx="1954803" cy="175257"/>
          </a:xfrm>
          <a:prstGeom prst="rect">
            <a:avLst/>
          </a:prstGeom>
          <a:noFill/>
          <a:ln>
            <a:noFill/>
          </a:ln>
        </p:spPr>
        <p:txBody>
          <a:bodyPr anchorCtr="1" anchor="b" bIns="41050" lIns="82100" rIns="82100" tIns="41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0" i="0" lang="en-US" sz="600" u="none" cap="none" strike="noStrike">
                <a:solidFill>
                  <a:srgbClr val="C0C0C0"/>
                </a:solidFill>
                <a:latin typeface="Arial"/>
                <a:ea typeface="Arial"/>
                <a:cs typeface="Arial"/>
                <a:sym typeface="Arial"/>
              </a:rPr>
              <a:t>© 2010 Cisco and/or its affiliates. All rights reserved.</a:t>
            </a:r>
          </a:p>
        </p:txBody>
      </p:sp>
      <p:sp>
        <p:nvSpPr>
          <p:cNvPr id="167" name="Shape 167"/>
          <p:cNvSpPr/>
          <p:nvPr/>
        </p:nvSpPr>
        <p:spPr>
          <a:xfrm>
            <a:off x="7763786" y="6584511"/>
            <a:ext cx="811863" cy="175257"/>
          </a:xfrm>
          <a:prstGeom prst="rect">
            <a:avLst/>
          </a:prstGeom>
          <a:noFill/>
          <a:ln>
            <a:noFill/>
          </a:ln>
        </p:spPr>
        <p:txBody>
          <a:bodyPr anchorCtr="0" anchor="b" bIns="41050" lIns="82100" rIns="82100" tIns="410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0" i="0" lang="en-US" sz="600" u="none" cap="none" strike="noStrike">
                <a:solidFill>
                  <a:srgbClr val="C0C0C0"/>
                </a:solidFill>
                <a:latin typeface="Arial"/>
                <a:ea typeface="Arial"/>
                <a:cs typeface="Arial"/>
                <a:sym typeface="Arial"/>
              </a:rPr>
              <a:t>Cisco Confidential</a:t>
            </a:r>
          </a:p>
        </p:txBody>
      </p:sp>
      <p:sp>
        <p:nvSpPr>
          <p:cNvPr id="168" name="Shape 168"/>
          <p:cNvSpPr/>
          <p:nvPr/>
        </p:nvSpPr>
        <p:spPr>
          <a:xfrm>
            <a:off x="8649525" y="6580407"/>
            <a:ext cx="260428" cy="175257"/>
          </a:xfrm>
          <a:prstGeom prst="rect">
            <a:avLst/>
          </a:prstGeom>
          <a:noFill/>
          <a:ln>
            <a:noFill/>
          </a:ln>
        </p:spPr>
        <p:txBody>
          <a:bodyPr anchorCtr="0" anchor="b" bIns="41050" lIns="82100" rIns="82100" tIns="410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600" u="none" cap="none" strike="noStrike">
                <a:solidFill>
                  <a:srgbClr val="C0C0C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grpSp>
        <p:nvGrpSpPr>
          <p:cNvPr id="169" name="Shape 169"/>
          <p:cNvGrpSpPr/>
          <p:nvPr/>
        </p:nvGrpSpPr>
        <p:grpSpPr>
          <a:xfrm>
            <a:off x="341314" y="311150"/>
            <a:ext cx="829169" cy="438357"/>
            <a:chOff x="609600" y="528537"/>
            <a:chExt cx="1444733" cy="763789"/>
          </a:xfrm>
        </p:grpSpPr>
        <p:sp>
          <p:nvSpPr>
            <p:cNvPr id="170" name="Shape 170"/>
            <p:cNvSpPr/>
            <p:nvPr/>
          </p:nvSpPr>
          <p:spPr>
            <a:xfrm>
              <a:off x="1016578" y="1035680"/>
              <a:ext cx="65914" cy="249729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1000">
                  <a:schemeClr val="accent2"/>
                </a:gs>
                <a:gs pos="100000">
                  <a:schemeClr val="accent5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>
              <a:off x="1400562" y="1028765"/>
              <a:ext cx="190842" cy="263561"/>
            </a:xfrm>
            <a:custGeom>
              <a:pathLst>
                <a:path extrusionOk="0" h="80" w="58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1000">
                  <a:schemeClr val="accent2"/>
                </a:gs>
                <a:gs pos="100000">
                  <a:schemeClr val="accent5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Shape 172"/>
            <p:cNvSpPr/>
            <p:nvPr/>
          </p:nvSpPr>
          <p:spPr>
            <a:xfrm>
              <a:off x="740660" y="1028765"/>
              <a:ext cx="190842" cy="263561"/>
            </a:xfrm>
            <a:custGeom>
              <a:pathLst>
                <a:path extrusionOk="0" h="80" w="58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1000">
                  <a:schemeClr val="accent2"/>
                </a:gs>
                <a:gs pos="100000">
                  <a:schemeClr val="accent5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Shape 173"/>
            <p:cNvSpPr/>
            <p:nvPr/>
          </p:nvSpPr>
          <p:spPr>
            <a:xfrm>
              <a:off x="1660384" y="1028765"/>
              <a:ext cx="262122" cy="263561"/>
            </a:xfrm>
            <a:custGeom>
              <a:pathLst>
                <a:path extrusionOk="0" h="80" w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adFill>
              <a:gsLst>
                <a:gs pos="0">
                  <a:schemeClr val="accent2"/>
                </a:gs>
                <a:gs pos="11000">
                  <a:schemeClr val="accent2"/>
                </a:gs>
                <a:gs pos="100000">
                  <a:schemeClr val="accent5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Shape 174"/>
            <p:cNvSpPr/>
            <p:nvPr/>
          </p:nvSpPr>
          <p:spPr>
            <a:xfrm>
              <a:off x="1167566" y="1028765"/>
              <a:ext cx="170916" cy="263561"/>
            </a:xfrm>
            <a:custGeom>
              <a:pathLst>
                <a:path extrusionOk="0" h="80" w="52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1000">
                  <a:schemeClr val="accent2"/>
                </a:gs>
                <a:gs pos="100000">
                  <a:schemeClr val="accent5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Shape 175"/>
            <p:cNvSpPr/>
            <p:nvPr/>
          </p:nvSpPr>
          <p:spPr>
            <a:xfrm>
              <a:off x="609600" y="732931"/>
              <a:ext cx="62080" cy="128322"/>
            </a:xfrm>
            <a:custGeom>
              <a:pathLst>
                <a:path extrusionOk="0" h="39" w="1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1000">
                  <a:schemeClr val="accent2"/>
                </a:gs>
                <a:gs pos="100000">
                  <a:schemeClr val="accent5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>
              <a:off x="783581" y="646870"/>
              <a:ext cx="62080" cy="214384"/>
            </a:xfrm>
            <a:custGeom>
              <a:pathLst>
                <a:path extrusionOk="0" h="65" w="19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1000">
                  <a:schemeClr val="accent2"/>
                </a:gs>
                <a:gs pos="100000">
                  <a:schemeClr val="accent5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Shape 177"/>
            <p:cNvSpPr/>
            <p:nvPr/>
          </p:nvSpPr>
          <p:spPr>
            <a:xfrm>
              <a:off x="954496" y="528537"/>
              <a:ext cx="62080" cy="394957"/>
            </a:xfrm>
            <a:custGeom>
              <a:pathLst>
                <a:path extrusionOk="0" h="120" w="19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1000">
                  <a:schemeClr val="accent2"/>
                </a:gs>
                <a:gs pos="100000">
                  <a:schemeClr val="accent5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Shape 178"/>
            <p:cNvSpPr/>
            <p:nvPr/>
          </p:nvSpPr>
          <p:spPr>
            <a:xfrm>
              <a:off x="1128478" y="646870"/>
              <a:ext cx="62080" cy="214384"/>
            </a:xfrm>
            <a:custGeom>
              <a:pathLst>
                <a:path extrusionOk="0" h="65" w="19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1000">
                  <a:schemeClr val="accent2"/>
                </a:gs>
                <a:gs pos="100000">
                  <a:schemeClr val="accent5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Shape 179"/>
            <p:cNvSpPr/>
            <p:nvPr/>
          </p:nvSpPr>
          <p:spPr>
            <a:xfrm>
              <a:off x="1298626" y="732931"/>
              <a:ext cx="65914" cy="128322"/>
            </a:xfrm>
            <a:custGeom>
              <a:pathLst>
                <a:path extrusionOk="0" h="39" w="20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1000">
                  <a:schemeClr val="accent2"/>
                </a:gs>
                <a:gs pos="100000">
                  <a:schemeClr val="accent5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Shape 180"/>
            <p:cNvSpPr/>
            <p:nvPr/>
          </p:nvSpPr>
          <p:spPr>
            <a:xfrm>
              <a:off x="1472608" y="646870"/>
              <a:ext cx="62848" cy="214384"/>
            </a:xfrm>
            <a:custGeom>
              <a:pathLst>
                <a:path extrusionOk="0" h="65" w="19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1000">
                  <a:schemeClr val="accent2"/>
                </a:gs>
                <a:gs pos="100000">
                  <a:schemeClr val="accent5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Shape 181"/>
            <p:cNvSpPr/>
            <p:nvPr/>
          </p:nvSpPr>
          <p:spPr>
            <a:xfrm>
              <a:off x="1646590" y="528537"/>
              <a:ext cx="62848" cy="394957"/>
            </a:xfrm>
            <a:custGeom>
              <a:pathLst>
                <a:path extrusionOk="0" h="120" w="19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1000">
                  <a:schemeClr val="accent2"/>
                </a:gs>
                <a:gs pos="100000">
                  <a:schemeClr val="accent5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Shape 182"/>
            <p:cNvSpPr/>
            <p:nvPr/>
          </p:nvSpPr>
          <p:spPr>
            <a:xfrm>
              <a:off x="1817505" y="646870"/>
              <a:ext cx="62848" cy="214384"/>
            </a:xfrm>
            <a:custGeom>
              <a:pathLst>
                <a:path extrusionOk="0" h="65" w="19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1000">
                  <a:schemeClr val="accent2"/>
                </a:gs>
                <a:gs pos="100000">
                  <a:schemeClr val="accent5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Shape 183"/>
            <p:cNvSpPr/>
            <p:nvPr/>
          </p:nvSpPr>
          <p:spPr>
            <a:xfrm>
              <a:off x="1991485" y="732931"/>
              <a:ext cx="62848" cy="128322"/>
            </a:xfrm>
            <a:custGeom>
              <a:pathLst>
                <a:path extrusionOk="0" h="39" w="1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1000">
                  <a:schemeClr val="accent2"/>
                </a:gs>
                <a:gs pos="100000">
                  <a:schemeClr val="accent5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4" name="Shape 184"/>
          <p:cNvSpPr/>
          <p:nvPr/>
        </p:nvSpPr>
        <p:spPr>
          <a:xfrm>
            <a:off x="0" y="6541294"/>
            <a:ext cx="9129007" cy="31670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Shape 185"/>
          <p:cNvSpPr/>
          <p:nvPr/>
        </p:nvSpPr>
        <p:spPr>
          <a:xfrm>
            <a:off x="7763786" y="6584511"/>
            <a:ext cx="811863" cy="175257"/>
          </a:xfrm>
          <a:prstGeom prst="rect">
            <a:avLst/>
          </a:prstGeom>
          <a:noFill/>
          <a:ln>
            <a:noFill/>
          </a:ln>
        </p:spPr>
        <p:txBody>
          <a:bodyPr anchorCtr="0" anchor="b" bIns="41050" lIns="82100" rIns="82100" tIns="410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0" i="0" lang="en-US" sz="600" u="none" cap="none" strike="noStrike">
                <a:solidFill>
                  <a:srgbClr val="C0C0C0"/>
                </a:solidFill>
                <a:latin typeface="Arial"/>
                <a:ea typeface="Arial"/>
                <a:cs typeface="Arial"/>
                <a:sym typeface="Arial"/>
              </a:rPr>
              <a:t>Cisco Confidential</a:t>
            </a:r>
          </a:p>
        </p:txBody>
      </p:sp>
      <p:sp>
        <p:nvSpPr>
          <p:cNvPr id="186" name="Shape 186"/>
          <p:cNvSpPr/>
          <p:nvPr/>
        </p:nvSpPr>
        <p:spPr>
          <a:xfrm>
            <a:off x="251372" y="6586246"/>
            <a:ext cx="3420514" cy="175257"/>
          </a:xfrm>
          <a:prstGeom prst="rect">
            <a:avLst/>
          </a:prstGeom>
          <a:noFill/>
          <a:ln>
            <a:noFill/>
          </a:ln>
        </p:spPr>
        <p:txBody>
          <a:bodyPr anchorCtr="0" anchor="b" bIns="41050" lIns="82100" rIns="82100" tIns="41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0" i="0" lang="en-US" sz="600" u="none" cap="none" strike="noStrike">
                <a:solidFill>
                  <a:srgbClr val="C0C0C0"/>
                </a:solidFill>
                <a:latin typeface="Arial"/>
                <a:ea typeface="Arial"/>
                <a:cs typeface="Arial"/>
                <a:sym typeface="Arial"/>
              </a:rPr>
              <a:t>© 2010 Cisco and/or its affiliates. All rights reserved.</a:t>
            </a:r>
          </a:p>
        </p:txBody>
      </p:sp>
      <p:sp>
        <p:nvSpPr>
          <p:cNvPr id="187" name="Shape 187"/>
          <p:cNvSpPr/>
          <p:nvPr/>
        </p:nvSpPr>
        <p:spPr>
          <a:xfrm>
            <a:off x="8639981" y="6580407"/>
            <a:ext cx="260428" cy="175257"/>
          </a:xfrm>
          <a:prstGeom prst="rect">
            <a:avLst/>
          </a:prstGeom>
          <a:noFill/>
          <a:ln>
            <a:noFill/>
          </a:ln>
        </p:spPr>
        <p:txBody>
          <a:bodyPr anchorCtr="0" anchor="b" bIns="41050" lIns="82100" rIns="82100" tIns="410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600" u="none" cap="none" strike="noStrike">
                <a:solidFill>
                  <a:srgbClr val="C0C0C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Slide solid gradien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contractor\Desktop\Blue_Green_Gradient.png" id="189" name="Shape 1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2700" y="0"/>
            <a:ext cx="91566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/>
          <p:nvPr/>
        </p:nvSpPr>
        <p:spPr>
          <a:xfrm>
            <a:off x="1823499" y="-3570592"/>
            <a:ext cx="1729739" cy="14014174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115883">
                  <a:alpha val="17647"/>
                </a:srgbClr>
              </a:gs>
              <a:gs pos="100000">
                <a:srgbClr val="1F99E3">
                  <a:alpha val="2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Shape 191"/>
          <p:cNvSpPr/>
          <p:nvPr/>
        </p:nvSpPr>
        <p:spPr>
          <a:xfrm>
            <a:off x="0" y="-637720"/>
            <a:ext cx="1729739" cy="814843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115883">
                  <a:alpha val="17647"/>
                </a:srgbClr>
              </a:gs>
              <a:gs pos="100000">
                <a:srgbClr val="1F99E3">
                  <a:alpha val="2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Shape 192"/>
          <p:cNvSpPr/>
          <p:nvPr/>
        </p:nvSpPr>
        <p:spPr>
          <a:xfrm rot="10800000">
            <a:off x="1013791" y="4248605"/>
            <a:ext cx="1729739" cy="814843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057550">
                  <a:alpha val="45882"/>
                </a:srgbClr>
              </a:gs>
              <a:gs pos="100000">
                <a:srgbClr val="1F99E3">
                  <a:alpha val="2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Shape 193"/>
          <p:cNvSpPr/>
          <p:nvPr/>
        </p:nvSpPr>
        <p:spPr>
          <a:xfrm>
            <a:off x="6585482" y="-2913278"/>
            <a:ext cx="1729739" cy="814843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006030">
                  <a:alpha val="27843"/>
                </a:srgbClr>
              </a:gs>
              <a:gs pos="100000">
                <a:srgbClr val="006030">
                  <a:alpha val="28627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Shape 194"/>
          <p:cNvSpPr/>
          <p:nvPr/>
        </p:nvSpPr>
        <p:spPr>
          <a:xfrm>
            <a:off x="8105450" y="5699194"/>
            <a:ext cx="1729739" cy="814843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006030">
                  <a:alpha val="27843"/>
                </a:srgbClr>
              </a:gs>
              <a:gs pos="100000">
                <a:srgbClr val="006030">
                  <a:alpha val="28627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Shape 195"/>
          <p:cNvSpPr/>
          <p:nvPr/>
        </p:nvSpPr>
        <p:spPr>
          <a:xfrm rot="10800000">
            <a:off x="3036072" y="1516172"/>
            <a:ext cx="1729739" cy="814843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057550">
                  <a:alpha val="45882"/>
                </a:srgbClr>
              </a:gs>
              <a:gs pos="100000">
                <a:srgbClr val="1F99E3">
                  <a:alpha val="2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Shape 196"/>
          <p:cNvSpPr txBox="1"/>
          <p:nvPr>
            <p:ph type="ctrTitle"/>
          </p:nvPr>
        </p:nvSpPr>
        <p:spPr>
          <a:xfrm>
            <a:off x="221392" y="1236688"/>
            <a:ext cx="8112125" cy="291877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grpSp>
        <p:nvGrpSpPr>
          <p:cNvPr id="197" name="Shape 197"/>
          <p:cNvGrpSpPr/>
          <p:nvPr/>
        </p:nvGrpSpPr>
        <p:grpSpPr>
          <a:xfrm>
            <a:off x="341314" y="311150"/>
            <a:ext cx="829169" cy="438357"/>
            <a:chOff x="609600" y="528537"/>
            <a:chExt cx="1444733" cy="763789"/>
          </a:xfrm>
        </p:grpSpPr>
        <p:sp>
          <p:nvSpPr>
            <p:cNvPr id="198" name="Shape 198"/>
            <p:cNvSpPr/>
            <p:nvPr/>
          </p:nvSpPr>
          <p:spPr>
            <a:xfrm>
              <a:off x="1016578" y="1035680"/>
              <a:ext cx="65914" cy="24972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1400562" y="1028765"/>
              <a:ext cx="190842" cy="263561"/>
            </a:xfrm>
            <a:custGeom>
              <a:pathLst>
                <a:path extrusionOk="0" h="80" w="58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Shape 200"/>
            <p:cNvSpPr/>
            <p:nvPr/>
          </p:nvSpPr>
          <p:spPr>
            <a:xfrm>
              <a:off x="740660" y="1028765"/>
              <a:ext cx="190842" cy="263561"/>
            </a:xfrm>
            <a:custGeom>
              <a:pathLst>
                <a:path extrusionOk="0" h="80" w="58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1660384" y="1028765"/>
              <a:ext cx="262122" cy="263561"/>
            </a:xfrm>
            <a:custGeom>
              <a:pathLst>
                <a:path extrusionOk="0" h="80" w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1167566" y="1028765"/>
              <a:ext cx="170916" cy="263561"/>
            </a:xfrm>
            <a:custGeom>
              <a:pathLst>
                <a:path extrusionOk="0" h="80" w="52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609600" y="732931"/>
              <a:ext cx="62080" cy="128322"/>
            </a:xfrm>
            <a:custGeom>
              <a:pathLst>
                <a:path extrusionOk="0" h="39" w="1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783581" y="646870"/>
              <a:ext cx="62080" cy="214384"/>
            </a:xfrm>
            <a:custGeom>
              <a:pathLst>
                <a:path extrusionOk="0" h="65" w="19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954496" y="528537"/>
              <a:ext cx="62080" cy="394957"/>
            </a:xfrm>
            <a:custGeom>
              <a:pathLst>
                <a:path extrusionOk="0" h="120" w="19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>
              <a:off x="1128478" y="646870"/>
              <a:ext cx="62080" cy="214384"/>
            </a:xfrm>
            <a:custGeom>
              <a:pathLst>
                <a:path extrusionOk="0" h="65" w="19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1298626" y="732931"/>
              <a:ext cx="65914" cy="128322"/>
            </a:xfrm>
            <a:custGeom>
              <a:pathLst>
                <a:path extrusionOk="0" h="39" w="20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1472608" y="646870"/>
              <a:ext cx="62848" cy="214384"/>
            </a:xfrm>
            <a:custGeom>
              <a:pathLst>
                <a:path extrusionOk="0" h="65" w="19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Shape 209"/>
            <p:cNvSpPr/>
            <p:nvPr/>
          </p:nvSpPr>
          <p:spPr>
            <a:xfrm>
              <a:off x="1646590" y="528537"/>
              <a:ext cx="62848" cy="394957"/>
            </a:xfrm>
            <a:custGeom>
              <a:pathLst>
                <a:path extrusionOk="0" h="120" w="19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Shape 210"/>
            <p:cNvSpPr/>
            <p:nvPr/>
          </p:nvSpPr>
          <p:spPr>
            <a:xfrm>
              <a:off x="1817505" y="646870"/>
              <a:ext cx="62848" cy="214384"/>
            </a:xfrm>
            <a:custGeom>
              <a:pathLst>
                <a:path extrusionOk="0" h="65" w="19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Shape 211"/>
            <p:cNvSpPr/>
            <p:nvPr/>
          </p:nvSpPr>
          <p:spPr>
            <a:xfrm>
              <a:off x="1991485" y="732931"/>
              <a:ext cx="62848" cy="128322"/>
            </a:xfrm>
            <a:custGeom>
              <a:pathLst>
                <a:path extrusionOk="0" h="39" w="1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2" name="Shape 212"/>
          <p:cNvSpPr txBox="1"/>
          <p:nvPr>
            <p:ph idx="1" type="subTitle"/>
          </p:nvPr>
        </p:nvSpPr>
        <p:spPr>
          <a:xfrm>
            <a:off x="236383" y="4464067"/>
            <a:ext cx="8112125" cy="3841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5000"/>
              </a:lnSpc>
              <a:spcBef>
                <a:spcPts val="1440"/>
              </a:spcBef>
              <a:buClr>
                <a:schemeClr val="dk2"/>
              </a:buClr>
              <a:buFont typeface="Arial"/>
              <a:buNone/>
              <a:defRPr/>
            </a:lvl1pPr>
            <a:lvl2pPr indent="0" lvl="1" marL="457200" marR="0" rtl="0" algn="ctr">
              <a:lnSpc>
                <a:spcPct val="95000"/>
              </a:lnSpc>
              <a:spcBef>
                <a:spcPts val="840"/>
              </a:spcBef>
              <a:buClr>
                <a:schemeClr val="dk2"/>
              </a:buClr>
              <a:buFont typeface="Arial"/>
              <a:buNone/>
              <a:defRPr/>
            </a:lvl2pPr>
            <a:lvl3pPr indent="0" lvl="2" marL="914400" marR="0" rtl="0" algn="ctr">
              <a:lnSpc>
                <a:spcPct val="95000"/>
              </a:lnSpc>
              <a:spcBef>
                <a:spcPts val="840"/>
              </a:spcBef>
              <a:buClr>
                <a:srgbClr val="88CEEB"/>
              </a:buClr>
              <a:buFont typeface="Arial"/>
              <a:buNone/>
              <a:defRPr/>
            </a:lvl3pPr>
            <a:lvl4pPr indent="0" lvl="3" marL="1371600" marR="0" rtl="0" algn="ctr">
              <a:lnSpc>
                <a:spcPct val="95000"/>
              </a:lnSpc>
              <a:spcBef>
                <a:spcPts val="840"/>
              </a:spcBef>
              <a:buClr>
                <a:srgbClr val="88CEEB"/>
              </a:buClr>
              <a:buFont typeface="Arial"/>
              <a:buNone/>
              <a:defRPr/>
            </a:lvl4pPr>
            <a:lvl5pPr indent="0" lvl="4" marL="1828800" marR="0" rtl="0" algn="ctr">
              <a:lnSpc>
                <a:spcPct val="95000"/>
              </a:lnSpc>
              <a:spcBef>
                <a:spcPts val="840"/>
              </a:spcBef>
              <a:buClr>
                <a:srgbClr val="88CEEB"/>
              </a:buClr>
              <a:buFont typeface="Arial"/>
              <a:buNone/>
              <a:defRPr/>
            </a:lvl5pPr>
            <a:lvl6pPr indent="0" lvl="5" marL="2286000" marR="0" rtl="0" algn="ctr">
              <a:spcBef>
                <a:spcPts val="400"/>
              </a:spcBef>
              <a:buClr>
                <a:srgbClr val="88CEEB"/>
              </a:buClr>
              <a:buFont typeface="Arial"/>
              <a:buNone/>
              <a:defRPr/>
            </a:lvl6pPr>
            <a:lvl7pPr indent="0" lvl="6" marL="2743200" marR="0" rtl="0" algn="ctr">
              <a:spcBef>
                <a:spcPts val="400"/>
              </a:spcBef>
              <a:buClr>
                <a:srgbClr val="88CEEB"/>
              </a:buClr>
              <a:buFont typeface="Arial"/>
              <a:buNone/>
              <a:defRPr/>
            </a:lvl7pPr>
            <a:lvl8pPr indent="0" lvl="7" marL="3200400" marR="0" rtl="0" algn="ctr">
              <a:spcBef>
                <a:spcPts val="400"/>
              </a:spcBef>
              <a:buClr>
                <a:srgbClr val="88CEEB"/>
              </a:buClr>
              <a:buFont typeface="Arial"/>
              <a:buNone/>
              <a:defRPr/>
            </a:lvl8pPr>
            <a:lvl9pPr indent="0" lvl="8" marL="3657600" marR="0" rtl="0" algn="ctr">
              <a:spcBef>
                <a:spcPts val="400"/>
              </a:spcBef>
              <a:buClr>
                <a:srgbClr val="88CEEB"/>
              </a:buClr>
              <a:buFont typeface="Arial"/>
              <a:buNone/>
              <a:defRPr/>
            </a:lvl9pPr>
          </a:lstStyle>
          <a:p/>
        </p:txBody>
      </p:sp>
      <p:sp>
        <p:nvSpPr>
          <p:cNvPr id="213" name="Shape 213"/>
          <p:cNvSpPr/>
          <p:nvPr/>
        </p:nvSpPr>
        <p:spPr>
          <a:xfrm>
            <a:off x="7763786" y="6584511"/>
            <a:ext cx="811863" cy="175257"/>
          </a:xfrm>
          <a:prstGeom prst="rect">
            <a:avLst/>
          </a:prstGeom>
          <a:noFill/>
          <a:ln>
            <a:noFill/>
          </a:ln>
        </p:spPr>
        <p:txBody>
          <a:bodyPr anchorCtr="0" anchor="b" bIns="41050" lIns="82100" rIns="82100" tIns="410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0" i="0" lang="en-US" sz="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Cisco Confidential</a:t>
            </a:r>
          </a:p>
        </p:txBody>
      </p:sp>
      <p:sp>
        <p:nvSpPr>
          <p:cNvPr id="214" name="Shape 214"/>
          <p:cNvSpPr/>
          <p:nvPr/>
        </p:nvSpPr>
        <p:spPr>
          <a:xfrm>
            <a:off x="251372" y="6586246"/>
            <a:ext cx="3420514" cy="175257"/>
          </a:xfrm>
          <a:prstGeom prst="rect">
            <a:avLst/>
          </a:prstGeom>
          <a:noFill/>
          <a:ln>
            <a:noFill/>
          </a:ln>
        </p:spPr>
        <p:txBody>
          <a:bodyPr anchorCtr="0" anchor="b" bIns="41050" lIns="82100" rIns="82100" tIns="41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0" i="0" lang="en-US" sz="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2010 Cisco and/or its affiliates. All rights reserved.</a:t>
            </a:r>
          </a:p>
        </p:txBody>
      </p:sp>
      <p:sp>
        <p:nvSpPr>
          <p:cNvPr id="215" name="Shape 215"/>
          <p:cNvSpPr/>
          <p:nvPr/>
        </p:nvSpPr>
        <p:spPr>
          <a:xfrm>
            <a:off x="8639981" y="6580407"/>
            <a:ext cx="260428" cy="175257"/>
          </a:xfrm>
          <a:prstGeom prst="rect">
            <a:avLst/>
          </a:prstGeom>
          <a:noFill/>
          <a:ln>
            <a:noFill/>
          </a:ln>
        </p:spPr>
        <p:txBody>
          <a:bodyPr anchorCtr="0" anchor="b" bIns="41050" lIns="82100" rIns="82100" tIns="410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_Title Slide solid gradient_static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contractor\Desktop\Blue_Green_Gradient.png" id="217" name="Shape 2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2700" y="0"/>
            <a:ext cx="91566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Shape 218"/>
          <p:cNvSpPr/>
          <p:nvPr/>
        </p:nvSpPr>
        <p:spPr>
          <a:xfrm>
            <a:off x="1823499" y="3308942"/>
            <a:ext cx="1729739" cy="14014174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115883">
                  <a:alpha val="17647"/>
                </a:srgbClr>
              </a:gs>
              <a:gs pos="100000">
                <a:srgbClr val="1F99E3">
                  <a:alpha val="2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Shape 219"/>
          <p:cNvSpPr/>
          <p:nvPr/>
        </p:nvSpPr>
        <p:spPr>
          <a:xfrm>
            <a:off x="0" y="1236688"/>
            <a:ext cx="1729739" cy="814843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115883">
                  <a:alpha val="17647"/>
                </a:srgbClr>
              </a:gs>
              <a:gs pos="100000">
                <a:srgbClr val="1F99E3">
                  <a:alpha val="2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Shape 220"/>
          <p:cNvSpPr/>
          <p:nvPr/>
        </p:nvSpPr>
        <p:spPr>
          <a:xfrm rot="10800000">
            <a:off x="1013791" y="4248605"/>
            <a:ext cx="1729739" cy="814843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057550">
                  <a:alpha val="45882"/>
                </a:srgbClr>
              </a:gs>
              <a:gs pos="100000">
                <a:srgbClr val="1F99E3">
                  <a:alpha val="2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Shape 221"/>
          <p:cNvSpPr/>
          <p:nvPr/>
        </p:nvSpPr>
        <p:spPr>
          <a:xfrm>
            <a:off x="6585482" y="-2056028"/>
            <a:ext cx="1729739" cy="814843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006030">
                  <a:alpha val="27843"/>
                </a:srgbClr>
              </a:gs>
              <a:gs pos="100000">
                <a:srgbClr val="006030">
                  <a:alpha val="28627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Shape 222"/>
          <p:cNvSpPr/>
          <p:nvPr/>
        </p:nvSpPr>
        <p:spPr>
          <a:xfrm>
            <a:off x="8105450" y="2783784"/>
            <a:ext cx="1729739" cy="814843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006030">
                  <a:alpha val="27843"/>
                </a:srgbClr>
              </a:gs>
              <a:gs pos="100000">
                <a:srgbClr val="006030">
                  <a:alpha val="28627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Shape 223"/>
          <p:cNvSpPr/>
          <p:nvPr/>
        </p:nvSpPr>
        <p:spPr>
          <a:xfrm rot="10800000">
            <a:off x="3036072" y="174390"/>
            <a:ext cx="1729739" cy="814843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057550">
                  <a:alpha val="45882"/>
                </a:srgbClr>
              </a:gs>
              <a:gs pos="100000">
                <a:srgbClr val="1F99E3">
                  <a:alpha val="2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Shape 224"/>
          <p:cNvSpPr txBox="1"/>
          <p:nvPr>
            <p:ph type="ctrTitle"/>
          </p:nvPr>
        </p:nvSpPr>
        <p:spPr>
          <a:xfrm>
            <a:off x="221392" y="1236688"/>
            <a:ext cx="8112125" cy="291877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grpSp>
        <p:nvGrpSpPr>
          <p:cNvPr id="225" name="Shape 225"/>
          <p:cNvGrpSpPr/>
          <p:nvPr/>
        </p:nvGrpSpPr>
        <p:grpSpPr>
          <a:xfrm>
            <a:off x="341314" y="311150"/>
            <a:ext cx="829169" cy="438357"/>
            <a:chOff x="609600" y="528537"/>
            <a:chExt cx="1444733" cy="763789"/>
          </a:xfrm>
        </p:grpSpPr>
        <p:sp>
          <p:nvSpPr>
            <p:cNvPr id="226" name="Shape 226"/>
            <p:cNvSpPr/>
            <p:nvPr/>
          </p:nvSpPr>
          <p:spPr>
            <a:xfrm>
              <a:off x="1016578" y="1035680"/>
              <a:ext cx="65914" cy="24972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Shape 227"/>
            <p:cNvSpPr/>
            <p:nvPr/>
          </p:nvSpPr>
          <p:spPr>
            <a:xfrm>
              <a:off x="1400562" y="1028765"/>
              <a:ext cx="190842" cy="263561"/>
            </a:xfrm>
            <a:custGeom>
              <a:pathLst>
                <a:path extrusionOk="0" h="80" w="58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Shape 228"/>
            <p:cNvSpPr/>
            <p:nvPr/>
          </p:nvSpPr>
          <p:spPr>
            <a:xfrm>
              <a:off x="740660" y="1028765"/>
              <a:ext cx="190842" cy="263561"/>
            </a:xfrm>
            <a:custGeom>
              <a:pathLst>
                <a:path extrusionOk="0" h="80" w="58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Shape 229"/>
            <p:cNvSpPr/>
            <p:nvPr/>
          </p:nvSpPr>
          <p:spPr>
            <a:xfrm>
              <a:off x="1660384" y="1028765"/>
              <a:ext cx="262122" cy="263561"/>
            </a:xfrm>
            <a:custGeom>
              <a:pathLst>
                <a:path extrusionOk="0" h="80" w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Shape 230"/>
            <p:cNvSpPr/>
            <p:nvPr/>
          </p:nvSpPr>
          <p:spPr>
            <a:xfrm>
              <a:off x="1167566" y="1028765"/>
              <a:ext cx="170916" cy="263561"/>
            </a:xfrm>
            <a:custGeom>
              <a:pathLst>
                <a:path extrusionOk="0" h="80" w="52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Shape 231"/>
            <p:cNvSpPr/>
            <p:nvPr/>
          </p:nvSpPr>
          <p:spPr>
            <a:xfrm>
              <a:off x="609600" y="732931"/>
              <a:ext cx="62080" cy="128322"/>
            </a:xfrm>
            <a:custGeom>
              <a:pathLst>
                <a:path extrusionOk="0" h="39" w="1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Shape 232"/>
            <p:cNvSpPr/>
            <p:nvPr/>
          </p:nvSpPr>
          <p:spPr>
            <a:xfrm>
              <a:off x="783581" y="646870"/>
              <a:ext cx="62080" cy="214384"/>
            </a:xfrm>
            <a:custGeom>
              <a:pathLst>
                <a:path extrusionOk="0" h="65" w="19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Shape 233"/>
            <p:cNvSpPr/>
            <p:nvPr/>
          </p:nvSpPr>
          <p:spPr>
            <a:xfrm>
              <a:off x="954496" y="528537"/>
              <a:ext cx="62080" cy="394957"/>
            </a:xfrm>
            <a:custGeom>
              <a:pathLst>
                <a:path extrusionOk="0" h="120" w="19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Shape 234"/>
            <p:cNvSpPr/>
            <p:nvPr/>
          </p:nvSpPr>
          <p:spPr>
            <a:xfrm>
              <a:off x="1128478" y="646870"/>
              <a:ext cx="62080" cy="214384"/>
            </a:xfrm>
            <a:custGeom>
              <a:pathLst>
                <a:path extrusionOk="0" h="65" w="19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Shape 235"/>
            <p:cNvSpPr/>
            <p:nvPr/>
          </p:nvSpPr>
          <p:spPr>
            <a:xfrm>
              <a:off x="1298626" y="732931"/>
              <a:ext cx="65914" cy="128322"/>
            </a:xfrm>
            <a:custGeom>
              <a:pathLst>
                <a:path extrusionOk="0" h="39" w="20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Shape 236"/>
            <p:cNvSpPr/>
            <p:nvPr/>
          </p:nvSpPr>
          <p:spPr>
            <a:xfrm>
              <a:off x="1472608" y="646870"/>
              <a:ext cx="62848" cy="214384"/>
            </a:xfrm>
            <a:custGeom>
              <a:pathLst>
                <a:path extrusionOk="0" h="65" w="19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Shape 237"/>
            <p:cNvSpPr/>
            <p:nvPr/>
          </p:nvSpPr>
          <p:spPr>
            <a:xfrm>
              <a:off x="1646590" y="528537"/>
              <a:ext cx="62848" cy="394957"/>
            </a:xfrm>
            <a:custGeom>
              <a:pathLst>
                <a:path extrusionOk="0" h="120" w="19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Shape 238"/>
            <p:cNvSpPr/>
            <p:nvPr/>
          </p:nvSpPr>
          <p:spPr>
            <a:xfrm>
              <a:off x="1817505" y="646870"/>
              <a:ext cx="62848" cy="214384"/>
            </a:xfrm>
            <a:custGeom>
              <a:pathLst>
                <a:path extrusionOk="0" h="65" w="19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Shape 239"/>
            <p:cNvSpPr/>
            <p:nvPr/>
          </p:nvSpPr>
          <p:spPr>
            <a:xfrm>
              <a:off x="1991485" y="732931"/>
              <a:ext cx="62848" cy="128322"/>
            </a:xfrm>
            <a:custGeom>
              <a:pathLst>
                <a:path extrusionOk="0" h="39" w="1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Shape 240"/>
          <p:cNvSpPr txBox="1"/>
          <p:nvPr>
            <p:ph idx="1" type="subTitle"/>
          </p:nvPr>
        </p:nvSpPr>
        <p:spPr>
          <a:xfrm>
            <a:off x="236383" y="4464067"/>
            <a:ext cx="8112125" cy="3841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5000"/>
              </a:lnSpc>
              <a:spcBef>
                <a:spcPts val="1440"/>
              </a:spcBef>
              <a:buClr>
                <a:schemeClr val="dk2"/>
              </a:buClr>
              <a:buFont typeface="Arial"/>
              <a:buNone/>
              <a:defRPr/>
            </a:lvl1pPr>
            <a:lvl2pPr indent="0" lvl="1" marL="457200" marR="0" rtl="0" algn="ctr">
              <a:lnSpc>
                <a:spcPct val="95000"/>
              </a:lnSpc>
              <a:spcBef>
                <a:spcPts val="840"/>
              </a:spcBef>
              <a:buClr>
                <a:schemeClr val="dk2"/>
              </a:buClr>
              <a:buFont typeface="Arial"/>
              <a:buNone/>
              <a:defRPr/>
            </a:lvl2pPr>
            <a:lvl3pPr indent="0" lvl="2" marL="914400" marR="0" rtl="0" algn="ctr">
              <a:lnSpc>
                <a:spcPct val="95000"/>
              </a:lnSpc>
              <a:spcBef>
                <a:spcPts val="840"/>
              </a:spcBef>
              <a:buClr>
                <a:srgbClr val="88CEEB"/>
              </a:buClr>
              <a:buFont typeface="Arial"/>
              <a:buNone/>
              <a:defRPr/>
            </a:lvl3pPr>
            <a:lvl4pPr indent="0" lvl="3" marL="1371600" marR="0" rtl="0" algn="ctr">
              <a:lnSpc>
                <a:spcPct val="95000"/>
              </a:lnSpc>
              <a:spcBef>
                <a:spcPts val="840"/>
              </a:spcBef>
              <a:buClr>
                <a:srgbClr val="88CEEB"/>
              </a:buClr>
              <a:buFont typeface="Arial"/>
              <a:buNone/>
              <a:defRPr/>
            </a:lvl4pPr>
            <a:lvl5pPr indent="0" lvl="4" marL="1828800" marR="0" rtl="0" algn="ctr">
              <a:lnSpc>
                <a:spcPct val="95000"/>
              </a:lnSpc>
              <a:spcBef>
                <a:spcPts val="840"/>
              </a:spcBef>
              <a:buClr>
                <a:srgbClr val="88CEEB"/>
              </a:buClr>
              <a:buFont typeface="Arial"/>
              <a:buNone/>
              <a:defRPr/>
            </a:lvl5pPr>
            <a:lvl6pPr indent="0" lvl="5" marL="2286000" marR="0" rtl="0" algn="ctr">
              <a:spcBef>
                <a:spcPts val="400"/>
              </a:spcBef>
              <a:buClr>
                <a:srgbClr val="88CEEB"/>
              </a:buClr>
              <a:buFont typeface="Arial"/>
              <a:buNone/>
              <a:defRPr/>
            </a:lvl6pPr>
            <a:lvl7pPr indent="0" lvl="6" marL="2743200" marR="0" rtl="0" algn="ctr">
              <a:spcBef>
                <a:spcPts val="400"/>
              </a:spcBef>
              <a:buClr>
                <a:srgbClr val="88CEEB"/>
              </a:buClr>
              <a:buFont typeface="Arial"/>
              <a:buNone/>
              <a:defRPr/>
            </a:lvl7pPr>
            <a:lvl8pPr indent="0" lvl="7" marL="3200400" marR="0" rtl="0" algn="ctr">
              <a:spcBef>
                <a:spcPts val="400"/>
              </a:spcBef>
              <a:buClr>
                <a:srgbClr val="88CEEB"/>
              </a:buClr>
              <a:buFont typeface="Arial"/>
              <a:buNone/>
              <a:defRPr/>
            </a:lvl8pPr>
            <a:lvl9pPr indent="0" lvl="8" marL="3657600" marR="0" rtl="0" algn="ctr">
              <a:spcBef>
                <a:spcPts val="400"/>
              </a:spcBef>
              <a:buClr>
                <a:srgbClr val="88CEEB"/>
              </a:buClr>
              <a:buFont typeface="Arial"/>
              <a:buNone/>
              <a:defRPr/>
            </a:lvl9pPr>
          </a:lstStyle>
          <a:p/>
        </p:txBody>
      </p:sp>
      <p:sp>
        <p:nvSpPr>
          <p:cNvPr id="241" name="Shape 241"/>
          <p:cNvSpPr/>
          <p:nvPr/>
        </p:nvSpPr>
        <p:spPr>
          <a:xfrm>
            <a:off x="7763786" y="6584511"/>
            <a:ext cx="811863" cy="175257"/>
          </a:xfrm>
          <a:prstGeom prst="rect">
            <a:avLst/>
          </a:prstGeom>
          <a:noFill/>
          <a:ln>
            <a:noFill/>
          </a:ln>
        </p:spPr>
        <p:txBody>
          <a:bodyPr anchorCtr="0" anchor="b" bIns="41050" lIns="82100" rIns="82100" tIns="410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0" i="0" lang="en-US" sz="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Cisco Confidential</a:t>
            </a:r>
          </a:p>
        </p:txBody>
      </p:sp>
      <p:sp>
        <p:nvSpPr>
          <p:cNvPr id="242" name="Shape 242"/>
          <p:cNvSpPr/>
          <p:nvPr/>
        </p:nvSpPr>
        <p:spPr>
          <a:xfrm>
            <a:off x="251372" y="6586246"/>
            <a:ext cx="3420514" cy="175257"/>
          </a:xfrm>
          <a:prstGeom prst="rect">
            <a:avLst/>
          </a:prstGeom>
          <a:noFill/>
          <a:ln>
            <a:noFill/>
          </a:ln>
        </p:spPr>
        <p:txBody>
          <a:bodyPr anchorCtr="0" anchor="b" bIns="41050" lIns="82100" rIns="82100" tIns="41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0" i="0" lang="en-US" sz="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2010 Cisco and/or its affiliates. All rights reserved.</a:t>
            </a:r>
          </a:p>
        </p:txBody>
      </p:sp>
      <p:sp>
        <p:nvSpPr>
          <p:cNvPr id="243" name="Shape 243"/>
          <p:cNvSpPr/>
          <p:nvPr/>
        </p:nvSpPr>
        <p:spPr>
          <a:xfrm>
            <a:off x="8639981" y="6580407"/>
            <a:ext cx="260428" cy="175257"/>
          </a:xfrm>
          <a:prstGeom prst="rect">
            <a:avLst/>
          </a:prstGeom>
          <a:noFill/>
          <a:ln>
            <a:noFill/>
          </a:ln>
        </p:spPr>
        <p:txBody>
          <a:bodyPr anchorCtr="0" anchor="b" bIns="41050" lIns="82100" rIns="82100" tIns="410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gue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contractor\Desktop\Pattern_Half_Page.png" id="245" name="Shape 2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3375" y="3102725"/>
            <a:ext cx="8477250" cy="343852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Shape 246"/>
          <p:cNvSpPr/>
          <p:nvPr/>
        </p:nvSpPr>
        <p:spPr>
          <a:xfrm>
            <a:off x="217357" y="3020517"/>
            <a:ext cx="8694294" cy="33577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Shape 247"/>
          <p:cNvSpPr/>
          <p:nvPr/>
        </p:nvSpPr>
        <p:spPr>
          <a:xfrm>
            <a:off x="0" y="0"/>
            <a:ext cx="9144000" cy="17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Shape 248"/>
          <p:cNvSpPr txBox="1"/>
          <p:nvPr>
            <p:ph type="ctrTitle"/>
          </p:nvPr>
        </p:nvSpPr>
        <p:spPr>
          <a:xfrm>
            <a:off x="221392" y="399142"/>
            <a:ext cx="8112125" cy="240704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rgbClr val="55E6ED"/>
              </a:buClr>
              <a:buFont typeface="Arial"/>
              <a:buNone/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49" name="Shape 249"/>
          <p:cNvSpPr/>
          <p:nvPr/>
        </p:nvSpPr>
        <p:spPr>
          <a:xfrm>
            <a:off x="0" y="0"/>
            <a:ext cx="9144000" cy="17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Shape 250"/>
          <p:cNvSpPr/>
          <p:nvPr/>
        </p:nvSpPr>
        <p:spPr>
          <a:xfrm>
            <a:off x="7763786" y="6584511"/>
            <a:ext cx="811863" cy="175257"/>
          </a:xfrm>
          <a:prstGeom prst="rect">
            <a:avLst/>
          </a:prstGeom>
          <a:noFill/>
          <a:ln>
            <a:noFill/>
          </a:ln>
        </p:spPr>
        <p:txBody>
          <a:bodyPr anchorCtr="0" anchor="b" bIns="41050" lIns="82100" rIns="82100" tIns="410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0" i="0" lang="en-US" sz="600" u="none" cap="none" strike="noStrike">
                <a:solidFill>
                  <a:srgbClr val="C0C0C0"/>
                </a:solidFill>
                <a:latin typeface="Arial"/>
                <a:ea typeface="Arial"/>
                <a:cs typeface="Arial"/>
                <a:sym typeface="Arial"/>
              </a:rPr>
              <a:t>Cisco Confidential</a:t>
            </a:r>
          </a:p>
        </p:txBody>
      </p:sp>
      <p:sp>
        <p:nvSpPr>
          <p:cNvPr id="251" name="Shape 251"/>
          <p:cNvSpPr/>
          <p:nvPr/>
        </p:nvSpPr>
        <p:spPr>
          <a:xfrm>
            <a:off x="251372" y="6586246"/>
            <a:ext cx="3420514" cy="175257"/>
          </a:xfrm>
          <a:prstGeom prst="rect">
            <a:avLst/>
          </a:prstGeom>
          <a:noFill/>
          <a:ln>
            <a:noFill/>
          </a:ln>
        </p:spPr>
        <p:txBody>
          <a:bodyPr anchorCtr="0" anchor="b" bIns="41050" lIns="82100" rIns="82100" tIns="41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0" i="0" lang="en-US" sz="600" u="none" cap="none" strike="noStrike">
                <a:solidFill>
                  <a:srgbClr val="C0C0C0"/>
                </a:solidFill>
                <a:latin typeface="Arial"/>
                <a:ea typeface="Arial"/>
                <a:cs typeface="Arial"/>
                <a:sym typeface="Arial"/>
              </a:rPr>
              <a:t>© 2010 Cisco and/or its affiliates. All rights reserved.</a:t>
            </a:r>
          </a:p>
        </p:txBody>
      </p:sp>
      <p:sp>
        <p:nvSpPr>
          <p:cNvPr id="252" name="Shape 252"/>
          <p:cNvSpPr/>
          <p:nvPr/>
        </p:nvSpPr>
        <p:spPr>
          <a:xfrm>
            <a:off x="8639981" y="6580407"/>
            <a:ext cx="260428" cy="175257"/>
          </a:xfrm>
          <a:prstGeom prst="rect">
            <a:avLst/>
          </a:prstGeom>
          <a:noFill/>
          <a:ln>
            <a:noFill/>
          </a:ln>
        </p:spPr>
        <p:txBody>
          <a:bodyPr anchorCtr="0" anchor="b" bIns="41050" lIns="82100" rIns="82100" tIns="410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600" u="none" cap="none" strike="noStrike">
                <a:solidFill>
                  <a:srgbClr val="C0C0C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descr="bottom bar.jpg" id="253" name="Shape 2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3375" y="6378339"/>
            <a:ext cx="8477250" cy="162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ullet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type="title"/>
          </p:nvPr>
        </p:nvSpPr>
        <p:spPr>
          <a:xfrm>
            <a:off x="229702" y="432214"/>
            <a:ext cx="8588860" cy="838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239712" y="1344167"/>
            <a:ext cx="8578850" cy="49651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lnSpc>
                <a:spcPct val="95000"/>
              </a:lnSpc>
              <a:spcBef>
                <a:spcPts val="1480"/>
              </a:spcBef>
              <a:defRPr/>
            </a:lvl1pPr>
            <a:lvl2pPr lvl="1" rtl="0">
              <a:lnSpc>
                <a:spcPct val="95000"/>
              </a:lnSpc>
              <a:spcBef>
                <a:spcPts val="60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ullet_Heavy Text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type="title"/>
          </p:nvPr>
        </p:nvSpPr>
        <p:spPr>
          <a:xfrm>
            <a:off x="229702" y="432214"/>
            <a:ext cx="8588860" cy="838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239712" y="1339745"/>
            <a:ext cx="4122425" cy="49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lnSpc>
                <a:spcPct val="95000"/>
              </a:lnSpc>
              <a:spcBef>
                <a:spcPts val="1480"/>
              </a:spcBef>
              <a:defRPr/>
            </a:lvl1pPr>
            <a:lvl2pPr lvl="1" rtl="0">
              <a:lnSpc>
                <a:spcPct val="95000"/>
              </a:lnSpc>
              <a:spcBef>
                <a:spcPts val="60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60" name="Shape 260"/>
          <p:cNvSpPr txBox="1"/>
          <p:nvPr>
            <p:ph idx="2" type="body"/>
          </p:nvPr>
        </p:nvSpPr>
        <p:spPr>
          <a:xfrm>
            <a:off x="4706780" y="1339745"/>
            <a:ext cx="4122425" cy="49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lnSpc>
                <a:spcPct val="95000"/>
              </a:lnSpc>
              <a:spcBef>
                <a:spcPts val="1480"/>
              </a:spcBef>
              <a:defRPr/>
            </a:lvl1pPr>
            <a:lvl2pPr lvl="1" rtl="0">
              <a:lnSpc>
                <a:spcPct val="95000"/>
              </a:lnSpc>
              <a:spcBef>
                <a:spcPts val="60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ullet with pull quote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/>
        </p:nvSpPr>
        <p:spPr>
          <a:xfrm>
            <a:off x="4984230" y="1411241"/>
            <a:ext cx="3759719" cy="4793992"/>
          </a:xfrm>
          <a:prstGeom prst="roundRect">
            <a:avLst>
              <a:gd fmla="val 0" name="adj"/>
            </a:avLst>
          </a:prstGeom>
          <a:gradFill>
            <a:gsLst>
              <a:gs pos="0">
                <a:srgbClr val="E2F4FA"/>
              </a:gs>
              <a:gs pos="47000">
                <a:schemeClr val="lt1"/>
              </a:gs>
              <a:gs pos="100000">
                <a:srgbClr val="E2F4FA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x="239712" y="1339745"/>
            <a:ext cx="4103687" cy="49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lnSpc>
                <a:spcPct val="95000"/>
              </a:lnSpc>
              <a:spcBef>
                <a:spcPts val="1480"/>
              </a:spcBef>
              <a:defRPr/>
            </a:lvl1pPr>
            <a:lvl2pPr lvl="1" rtl="0">
              <a:lnSpc>
                <a:spcPct val="95000"/>
              </a:lnSpc>
              <a:spcBef>
                <a:spcPts val="60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64" name="Shape 264"/>
          <p:cNvSpPr txBox="1"/>
          <p:nvPr>
            <p:ph idx="2" type="body"/>
          </p:nvPr>
        </p:nvSpPr>
        <p:spPr>
          <a:xfrm>
            <a:off x="5221223" y="1747683"/>
            <a:ext cx="323697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4300" lvl="0" marL="11430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indent="-114300" lvl="1" marL="114300" rtl="0" algn="l">
              <a:spcBef>
                <a:spcPts val="0"/>
              </a:spcBef>
              <a:defRPr/>
            </a:lvl2pPr>
            <a:lvl3pPr indent="-114300" lvl="2" marL="114300" rtl="0" algn="l">
              <a:spcBef>
                <a:spcPts val="0"/>
              </a:spcBef>
              <a:defRPr/>
            </a:lvl3pPr>
            <a:lvl4pPr indent="-114300" lvl="3" marL="114300" rtl="0" algn="l">
              <a:spcBef>
                <a:spcPts val="0"/>
              </a:spcBef>
              <a:defRPr/>
            </a:lvl4pPr>
            <a:lvl5pPr indent="-114300" lvl="4" marL="114300" rtl="0" algn="l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65" name="Shape 265"/>
          <p:cNvSpPr/>
          <p:nvPr/>
        </p:nvSpPr>
        <p:spPr>
          <a:xfrm>
            <a:off x="251372" y="6586246"/>
            <a:ext cx="2568027" cy="175257"/>
          </a:xfrm>
          <a:prstGeom prst="rect">
            <a:avLst/>
          </a:prstGeom>
          <a:noFill/>
          <a:ln>
            <a:noFill/>
          </a:ln>
        </p:spPr>
        <p:txBody>
          <a:bodyPr anchorCtr="0" anchor="b" bIns="41050" lIns="82100" rIns="82100" tIns="41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0" i="0" lang="en-US" sz="600" u="none" cap="none" strike="noStrike">
                <a:solidFill>
                  <a:srgbClr val="C0C0C0"/>
                </a:solidFill>
                <a:latin typeface="Arial"/>
                <a:ea typeface="Arial"/>
                <a:cs typeface="Arial"/>
                <a:sym typeface="Arial"/>
              </a:rPr>
              <a:t>© 2010 Cisco and/or its affiliates. All rights reserved.</a:t>
            </a:r>
          </a:p>
        </p:txBody>
      </p:sp>
      <p:sp>
        <p:nvSpPr>
          <p:cNvPr id="266" name="Shape 266"/>
          <p:cNvSpPr/>
          <p:nvPr/>
        </p:nvSpPr>
        <p:spPr>
          <a:xfrm>
            <a:off x="7763786" y="6584511"/>
            <a:ext cx="811863" cy="175257"/>
          </a:xfrm>
          <a:prstGeom prst="rect">
            <a:avLst/>
          </a:prstGeom>
          <a:noFill/>
          <a:ln>
            <a:noFill/>
          </a:ln>
        </p:spPr>
        <p:txBody>
          <a:bodyPr anchorCtr="0" anchor="b" bIns="41050" lIns="82100" rIns="82100" tIns="410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0" i="0" lang="en-US" sz="600" u="none" cap="none" strike="noStrike">
                <a:solidFill>
                  <a:srgbClr val="C0C0C0"/>
                </a:solidFill>
                <a:latin typeface="Arial"/>
                <a:ea typeface="Arial"/>
                <a:cs typeface="Arial"/>
                <a:sym typeface="Arial"/>
              </a:rPr>
              <a:t>Cisco Confidential</a:t>
            </a:r>
          </a:p>
        </p:txBody>
      </p:sp>
      <p:pic>
        <p:nvPicPr>
          <p:cNvPr descr="verticalbar.png" id="267" name="Shape 2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48235" y="1335312"/>
            <a:ext cx="83809" cy="4961462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Shape 268"/>
          <p:cNvSpPr/>
          <p:nvPr/>
        </p:nvSpPr>
        <p:spPr>
          <a:xfrm>
            <a:off x="8639981" y="6580407"/>
            <a:ext cx="260428" cy="175257"/>
          </a:xfrm>
          <a:prstGeom prst="rect">
            <a:avLst/>
          </a:prstGeom>
          <a:noFill/>
          <a:ln>
            <a:noFill/>
          </a:ln>
        </p:spPr>
        <p:txBody>
          <a:bodyPr anchorCtr="0" anchor="b" bIns="41050" lIns="82100" rIns="82100" tIns="410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600" u="none" cap="none" strike="noStrike">
                <a:solidFill>
                  <a:srgbClr val="C0C0C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69" name="Shape 269"/>
          <p:cNvSpPr txBox="1"/>
          <p:nvPr>
            <p:ph type="title"/>
          </p:nvPr>
        </p:nvSpPr>
        <p:spPr>
          <a:xfrm>
            <a:off x="229702" y="432214"/>
            <a:ext cx="8588860" cy="838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70" name="Shape 270"/>
          <p:cNvSpPr txBox="1"/>
          <p:nvPr>
            <p:ph idx="3" type="body"/>
          </p:nvPr>
        </p:nvSpPr>
        <p:spPr>
          <a:xfrm>
            <a:off x="5334000" y="4876800"/>
            <a:ext cx="32003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Clr>
                <a:srgbClr val="7F7F7F"/>
              </a:buClr>
              <a:buFont typeface="Arial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idx="10" type="dt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457199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  <p:sp>
        <p:nvSpPr>
          <p:cNvPr id="29" name="Shape 29"/>
          <p:cNvSpPr txBox="1"/>
          <p:nvPr>
            <p:ph type="title"/>
          </p:nvPr>
        </p:nvSpPr>
        <p:spPr>
          <a:xfrm>
            <a:off x="1793289" y="4372167"/>
            <a:ext cx="651251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53847" lvl="0" marL="320040" rtl="0" algn="r">
              <a:spcBef>
                <a:spcPts val="0"/>
              </a:spcBef>
              <a:buClr>
                <a:srgbClr val="C3260C"/>
              </a:buClr>
              <a:buFont typeface="Georgia"/>
              <a:buChar char="*"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1143000" y="731520"/>
            <a:ext cx="6400799" cy="34747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8890" lvl="0" marL="228600" rtl="0" algn="l"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1pPr>
            <a:lvl2pPr indent="-27940" lvl="1" marL="548640" rtl="0" algn="l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2pPr>
            <a:lvl3pPr indent="-39370" lvl="2" marL="822960" rtl="0" algn="l"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3pPr>
            <a:lvl4pPr indent="-50800" lvl="3" marL="1097280" rtl="0" algn="l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4pPr>
            <a:lvl5pPr indent="-67818" lvl="4" marL="1389888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5pPr>
            <a:lvl6pPr indent="-75437" lvl="5" marL="1664207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6pPr>
            <a:lvl7pPr indent="-72389" lvl="6" marL="196596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7pPr>
            <a:lvl8pPr indent="-74929" lvl="7" marL="228600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8pPr>
            <a:lvl9pPr indent="-71881" lvl="8" marL="2587752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ullet_Title only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type="title"/>
          </p:nvPr>
        </p:nvSpPr>
        <p:spPr>
          <a:xfrm>
            <a:off x="229702" y="432214"/>
            <a:ext cx="8588860" cy="838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ullet_2-Column Layout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>
            <p:ph type="title"/>
          </p:nvPr>
        </p:nvSpPr>
        <p:spPr>
          <a:xfrm>
            <a:off x="229702" y="301752"/>
            <a:ext cx="4123943" cy="838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219455" y="1600200"/>
            <a:ext cx="4142231" cy="45262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1pPr>
            <a:lvl2pPr indent="-114300" lvl="1" marL="635000" rtl="0">
              <a:spcBef>
                <a:spcPts val="0"/>
              </a:spcBef>
              <a:buClr>
                <a:schemeClr val="accent5"/>
              </a:buClr>
              <a:buFont typeface="Arial"/>
              <a:buChar char="•"/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76" name="Shape 276"/>
          <p:cNvSpPr txBox="1"/>
          <p:nvPr>
            <p:ph idx="2" type="body"/>
          </p:nvPr>
        </p:nvSpPr>
        <p:spPr>
          <a:xfrm>
            <a:off x="4818887" y="1600200"/>
            <a:ext cx="4005071" cy="45262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/>
            </a:lvl1pPr>
            <a:lvl2pPr indent="-114300" lvl="1" marL="635000" rtl="0">
              <a:spcBef>
                <a:spcPts val="0"/>
              </a:spcBef>
              <a:buClr>
                <a:srgbClr val="88DBFE"/>
              </a:buClr>
              <a:buFont typeface="Arial"/>
              <a:buChar char="•"/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77" name="Shape 277"/>
          <p:cNvSpPr/>
          <p:nvPr/>
        </p:nvSpPr>
        <p:spPr>
          <a:xfrm>
            <a:off x="7763786" y="6584511"/>
            <a:ext cx="811863" cy="175257"/>
          </a:xfrm>
          <a:prstGeom prst="rect">
            <a:avLst/>
          </a:prstGeom>
          <a:noFill/>
          <a:ln>
            <a:noFill/>
          </a:ln>
        </p:spPr>
        <p:txBody>
          <a:bodyPr anchorCtr="0" anchor="b" bIns="41050" lIns="82100" rIns="82100" tIns="410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0" i="0" lang="en-US" sz="600" u="none" cap="none" strike="noStrike">
                <a:solidFill>
                  <a:srgbClr val="C0C0C0"/>
                </a:solidFill>
                <a:latin typeface="Arial"/>
                <a:ea typeface="Arial"/>
                <a:cs typeface="Arial"/>
                <a:sym typeface="Arial"/>
              </a:rPr>
              <a:t>Cisco Confidential</a:t>
            </a:r>
          </a:p>
        </p:txBody>
      </p:sp>
      <p:pic>
        <p:nvPicPr>
          <p:cNvPr descr="verticalbar.png" id="278" name="Shape 2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47857" y="777666"/>
            <a:ext cx="89319" cy="5287676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Shape 279"/>
          <p:cNvSpPr/>
          <p:nvPr/>
        </p:nvSpPr>
        <p:spPr>
          <a:xfrm>
            <a:off x="251372" y="6586246"/>
            <a:ext cx="2568027" cy="175257"/>
          </a:xfrm>
          <a:prstGeom prst="rect">
            <a:avLst/>
          </a:prstGeom>
          <a:noFill/>
          <a:ln>
            <a:noFill/>
          </a:ln>
        </p:spPr>
        <p:txBody>
          <a:bodyPr anchorCtr="0" anchor="b" bIns="41050" lIns="82100" rIns="82100" tIns="41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0" i="0" lang="en-US" sz="600" u="none" cap="none" strike="noStrike">
                <a:solidFill>
                  <a:srgbClr val="C0C0C0"/>
                </a:solidFill>
                <a:latin typeface="Arial"/>
                <a:ea typeface="Arial"/>
                <a:cs typeface="Arial"/>
                <a:sym typeface="Arial"/>
              </a:rPr>
              <a:t>© 2010 Cisco and/or its affiliates. All rights reserved.</a:t>
            </a:r>
          </a:p>
        </p:txBody>
      </p:sp>
      <p:sp>
        <p:nvSpPr>
          <p:cNvPr id="280" name="Shape 280"/>
          <p:cNvSpPr/>
          <p:nvPr/>
        </p:nvSpPr>
        <p:spPr>
          <a:xfrm>
            <a:off x="8639981" y="6580407"/>
            <a:ext cx="260428" cy="175257"/>
          </a:xfrm>
          <a:prstGeom prst="rect">
            <a:avLst/>
          </a:prstGeom>
          <a:noFill/>
          <a:ln>
            <a:noFill/>
          </a:ln>
        </p:spPr>
        <p:txBody>
          <a:bodyPr anchorCtr="0" anchor="b" bIns="41050" lIns="82100" rIns="82100" tIns="410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600" u="none" cap="none" strike="noStrike">
                <a:solidFill>
                  <a:srgbClr val="C0C0C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81" name="Shape 281"/>
          <p:cNvSpPr txBox="1"/>
          <p:nvPr/>
        </p:nvSpPr>
        <p:spPr>
          <a:xfrm>
            <a:off x="4818887" y="301752"/>
            <a:ext cx="4123943" cy="838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82275" rIns="8227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Column</a:t>
            </a:r>
            <a:b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 Right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ullet_3-Column Layout No Bottom Bar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/>
        </p:nvSpPr>
        <p:spPr>
          <a:xfrm flipH="1" rot="10800000">
            <a:off x="217357" y="6355827"/>
            <a:ext cx="8694294" cy="2105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244475" y="1600200"/>
            <a:ext cx="2622550" cy="43910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85" name="Shape 285"/>
          <p:cNvSpPr txBox="1"/>
          <p:nvPr>
            <p:ph idx="2" type="body"/>
          </p:nvPr>
        </p:nvSpPr>
        <p:spPr>
          <a:xfrm>
            <a:off x="3292473" y="1600200"/>
            <a:ext cx="2593975" cy="43624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86" name="Shape 286"/>
          <p:cNvSpPr txBox="1"/>
          <p:nvPr>
            <p:ph idx="3" type="body"/>
          </p:nvPr>
        </p:nvSpPr>
        <p:spPr>
          <a:xfrm>
            <a:off x="6300787" y="1600200"/>
            <a:ext cx="2633661" cy="43338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pic>
        <p:nvPicPr>
          <p:cNvPr descr="verticalbar.png" id="287" name="Shape 2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38158" y="777666"/>
            <a:ext cx="89319" cy="52876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erticalbar.png" id="288" name="Shape 2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29007" y="777666"/>
            <a:ext cx="89319" cy="5287676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Shape 289"/>
          <p:cNvSpPr txBox="1"/>
          <p:nvPr>
            <p:ph idx="4" type="body"/>
          </p:nvPr>
        </p:nvSpPr>
        <p:spPr>
          <a:xfrm>
            <a:off x="219456" y="100584"/>
            <a:ext cx="2670048" cy="115214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90" name="Shape 290"/>
          <p:cNvSpPr txBox="1"/>
          <p:nvPr>
            <p:ph idx="5" type="body"/>
          </p:nvPr>
        </p:nvSpPr>
        <p:spPr>
          <a:xfrm>
            <a:off x="3255264" y="100584"/>
            <a:ext cx="2670048" cy="115214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91" name="Shape 291"/>
          <p:cNvSpPr txBox="1"/>
          <p:nvPr>
            <p:ph idx="6" type="body"/>
          </p:nvPr>
        </p:nvSpPr>
        <p:spPr>
          <a:xfrm>
            <a:off x="6273301" y="100584"/>
            <a:ext cx="2670048" cy="115214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Chart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/>
        </p:nvSpPr>
        <p:spPr>
          <a:xfrm>
            <a:off x="0" y="6339112"/>
            <a:ext cx="9144000" cy="27189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Shape 294"/>
          <p:cNvSpPr txBox="1"/>
          <p:nvPr>
            <p:ph type="title"/>
          </p:nvPr>
        </p:nvSpPr>
        <p:spPr>
          <a:xfrm>
            <a:off x="246971" y="439710"/>
            <a:ext cx="8567243" cy="838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x="249465" y="6062114"/>
            <a:ext cx="7461250" cy="27699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lnSpc>
                <a:spcPct val="100000"/>
              </a:lnSpc>
              <a:spcBef>
                <a:spcPts val="600"/>
              </a:spcBef>
              <a:buClr>
                <a:srgbClr val="7F7F7F"/>
              </a:buClr>
              <a:buFont typeface="Arial"/>
              <a:buNone/>
              <a:defRPr/>
            </a:lvl1pPr>
            <a:lvl2pPr lvl="1" rtl="0">
              <a:spcBef>
                <a:spcPts val="0"/>
              </a:spcBef>
              <a:buFont typeface="Arial"/>
              <a:buNone/>
              <a:defRPr/>
            </a:lvl2pPr>
            <a:lvl3pPr lvl="2" rtl="0">
              <a:spcBef>
                <a:spcPts val="0"/>
              </a:spcBef>
              <a:buFont typeface="Arial"/>
              <a:buNone/>
              <a:defRPr/>
            </a:lvl3pPr>
            <a:lvl4pPr lvl="3" rtl="0">
              <a:spcBef>
                <a:spcPts val="0"/>
              </a:spcBef>
              <a:buFont typeface="Arial"/>
              <a:buNone/>
              <a:defRPr/>
            </a:lvl4pPr>
            <a:lvl5pPr lvl="4" rtl="0">
              <a:spcBef>
                <a:spcPts val="0"/>
              </a:spcBef>
              <a:buFont typeface="Arial"/>
              <a:buNone/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ottom title_photo and text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>
            <p:ph type="title"/>
          </p:nvPr>
        </p:nvSpPr>
        <p:spPr>
          <a:xfrm>
            <a:off x="229702" y="5430244"/>
            <a:ext cx="8558697" cy="838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98" name="Shape 298"/>
          <p:cNvSpPr txBox="1"/>
          <p:nvPr>
            <p:ph idx="1" type="body"/>
          </p:nvPr>
        </p:nvSpPr>
        <p:spPr>
          <a:xfrm>
            <a:off x="246887" y="1600200"/>
            <a:ext cx="4005071" cy="3749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99" name="Shape 299"/>
          <p:cNvSpPr/>
          <p:nvPr>
            <p:ph idx="2" type="pic"/>
          </p:nvPr>
        </p:nvSpPr>
        <p:spPr>
          <a:xfrm>
            <a:off x="4873751" y="1947672"/>
            <a:ext cx="3429000" cy="299008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ottom Title only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>
            <p:ph type="title"/>
          </p:nvPr>
        </p:nvSpPr>
        <p:spPr>
          <a:xfrm>
            <a:off x="229702" y="5430244"/>
            <a:ext cx="8558697" cy="838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 Slide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/>
          <p:nvPr>
            <p:ph idx="1" type="subTitle"/>
          </p:nvPr>
        </p:nvSpPr>
        <p:spPr>
          <a:xfrm>
            <a:off x="493775" y="5852160"/>
            <a:ext cx="8112125" cy="3841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Font typeface="Arial"/>
              <a:buNone/>
              <a:defRPr/>
            </a:lvl1pPr>
            <a:lvl2pPr indent="0" lvl="1" marL="457200" marR="0" rtl="0" algn="ctr">
              <a:lnSpc>
                <a:spcPct val="95000"/>
              </a:lnSpc>
              <a:spcBef>
                <a:spcPts val="840"/>
              </a:spcBef>
              <a:buClr>
                <a:schemeClr val="dk2"/>
              </a:buClr>
              <a:buFont typeface="Arial"/>
              <a:buNone/>
              <a:defRPr/>
            </a:lvl2pPr>
            <a:lvl3pPr indent="0" lvl="2" marL="914400" marR="0" rtl="0" algn="ctr">
              <a:lnSpc>
                <a:spcPct val="95000"/>
              </a:lnSpc>
              <a:spcBef>
                <a:spcPts val="840"/>
              </a:spcBef>
              <a:buClr>
                <a:srgbClr val="88CEEB"/>
              </a:buClr>
              <a:buFont typeface="Arial"/>
              <a:buNone/>
              <a:defRPr/>
            </a:lvl3pPr>
            <a:lvl4pPr indent="0" lvl="3" marL="1371600" marR="0" rtl="0" algn="ctr">
              <a:lnSpc>
                <a:spcPct val="95000"/>
              </a:lnSpc>
              <a:spcBef>
                <a:spcPts val="840"/>
              </a:spcBef>
              <a:buClr>
                <a:srgbClr val="88CEEB"/>
              </a:buClr>
              <a:buFont typeface="Arial"/>
              <a:buNone/>
              <a:defRPr/>
            </a:lvl4pPr>
            <a:lvl5pPr indent="0" lvl="4" marL="1828800" marR="0" rtl="0" algn="ctr">
              <a:lnSpc>
                <a:spcPct val="95000"/>
              </a:lnSpc>
              <a:spcBef>
                <a:spcPts val="840"/>
              </a:spcBef>
              <a:buClr>
                <a:srgbClr val="88CEEB"/>
              </a:buClr>
              <a:buFont typeface="Arial"/>
              <a:buNone/>
              <a:defRPr/>
            </a:lvl5pPr>
            <a:lvl6pPr indent="0" lvl="5" marL="2286000" marR="0" rtl="0" algn="ctr">
              <a:spcBef>
                <a:spcPts val="400"/>
              </a:spcBef>
              <a:buClr>
                <a:srgbClr val="88CEEB"/>
              </a:buClr>
              <a:buFont typeface="Arial"/>
              <a:buNone/>
              <a:defRPr/>
            </a:lvl6pPr>
            <a:lvl7pPr indent="0" lvl="6" marL="2743200" marR="0" rtl="0" algn="ctr">
              <a:spcBef>
                <a:spcPts val="400"/>
              </a:spcBef>
              <a:buClr>
                <a:srgbClr val="88CEEB"/>
              </a:buClr>
              <a:buFont typeface="Arial"/>
              <a:buNone/>
              <a:defRPr/>
            </a:lvl7pPr>
            <a:lvl8pPr indent="0" lvl="7" marL="3200400" marR="0" rtl="0" algn="ctr">
              <a:spcBef>
                <a:spcPts val="400"/>
              </a:spcBef>
              <a:buClr>
                <a:srgbClr val="88CEEB"/>
              </a:buClr>
              <a:buFont typeface="Arial"/>
              <a:buNone/>
              <a:defRPr/>
            </a:lvl8pPr>
            <a:lvl9pPr indent="0" lvl="8" marL="3657600" marR="0" rtl="0" algn="ctr">
              <a:spcBef>
                <a:spcPts val="400"/>
              </a:spcBef>
              <a:buClr>
                <a:srgbClr val="88CEEB"/>
              </a:buClr>
              <a:buFont typeface="Arial"/>
              <a:buNone/>
              <a:defRPr/>
            </a:lvl9pPr>
          </a:lstStyle>
          <a:p/>
        </p:txBody>
      </p:sp>
      <p:sp>
        <p:nvSpPr>
          <p:cNvPr id="304" name="Shape 304"/>
          <p:cNvSpPr/>
          <p:nvPr/>
        </p:nvSpPr>
        <p:spPr>
          <a:xfrm>
            <a:off x="0" y="0"/>
            <a:ext cx="9144000" cy="17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Shape 305"/>
          <p:cNvSpPr txBox="1"/>
          <p:nvPr>
            <p:ph type="ctrTitle"/>
          </p:nvPr>
        </p:nvSpPr>
        <p:spPr>
          <a:xfrm>
            <a:off x="219456" y="649224"/>
            <a:ext cx="8112125" cy="44805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147636" lvl="0" marL="233363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Font typeface="Arial"/>
              <a:buChar char="“"/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06" name="Shape 306"/>
          <p:cNvSpPr/>
          <p:nvPr/>
        </p:nvSpPr>
        <p:spPr>
          <a:xfrm>
            <a:off x="0" y="0"/>
            <a:ext cx="9144000" cy="17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torytelling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/>
        </p:nvSpPr>
        <p:spPr>
          <a:xfrm flipH="1" rot="10800000">
            <a:off x="217357" y="6355827"/>
            <a:ext cx="8694294" cy="2105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Shape 309"/>
          <p:cNvSpPr txBox="1"/>
          <p:nvPr>
            <p:ph type="title"/>
          </p:nvPr>
        </p:nvSpPr>
        <p:spPr>
          <a:xfrm>
            <a:off x="229702" y="1918741"/>
            <a:ext cx="4117445" cy="3020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10" name="Shape 310"/>
          <p:cNvSpPr txBox="1"/>
          <p:nvPr>
            <p:ph idx="1" type="body"/>
          </p:nvPr>
        </p:nvSpPr>
        <p:spPr>
          <a:xfrm>
            <a:off x="4922519" y="310895"/>
            <a:ext cx="3895343" cy="6208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pic>
        <p:nvPicPr>
          <p:cNvPr descr="verticalbar.png" id="311" name="Shape 3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41926" y="777666"/>
            <a:ext cx="89319" cy="5287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Demo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/>
          <p:nvPr>
            <p:ph idx="1" type="subTitle"/>
          </p:nvPr>
        </p:nvSpPr>
        <p:spPr>
          <a:xfrm>
            <a:off x="236383" y="4279392"/>
            <a:ext cx="4684867" cy="3841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Font typeface="Arial"/>
              <a:buNone/>
              <a:defRPr/>
            </a:lvl1pPr>
            <a:lvl2pPr indent="0" lvl="1" marL="457200" marR="0" rtl="0" algn="ctr">
              <a:lnSpc>
                <a:spcPct val="95000"/>
              </a:lnSpc>
              <a:spcBef>
                <a:spcPts val="840"/>
              </a:spcBef>
              <a:buClr>
                <a:schemeClr val="dk2"/>
              </a:buClr>
              <a:buFont typeface="Arial"/>
              <a:buNone/>
              <a:defRPr/>
            </a:lvl2pPr>
            <a:lvl3pPr indent="0" lvl="2" marL="914400" marR="0" rtl="0" algn="ctr">
              <a:lnSpc>
                <a:spcPct val="95000"/>
              </a:lnSpc>
              <a:spcBef>
                <a:spcPts val="840"/>
              </a:spcBef>
              <a:buClr>
                <a:srgbClr val="88CEEB"/>
              </a:buClr>
              <a:buFont typeface="Arial"/>
              <a:buNone/>
              <a:defRPr/>
            </a:lvl3pPr>
            <a:lvl4pPr indent="0" lvl="3" marL="1371600" marR="0" rtl="0" algn="ctr">
              <a:lnSpc>
                <a:spcPct val="95000"/>
              </a:lnSpc>
              <a:spcBef>
                <a:spcPts val="840"/>
              </a:spcBef>
              <a:buClr>
                <a:srgbClr val="88CEEB"/>
              </a:buClr>
              <a:buFont typeface="Arial"/>
              <a:buNone/>
              <a:defRPr/>
            </a:lvl4pPr>
            <a:lvl5pPr indent="0" lvl="4" marL="1828800" marR="0" rtl="0" algn="ctr">
              <a:lnSpc>
                <a:spcPct val="95000"/>
              </a:lnSpc>
              <a:spcBef>
                <a:spcPts val="840"/>
              </a:spcBef>
              <a:buClr>
                <a:srgbClr val="88CEEB"/>
              </a:buClr>
              <a:buFont typeface="Arial"/>
              <a:buNone/>
              <a:defRPr/>
            </a:lvl5pPr>
            <a:lvl6pPr indent="0" lvl="5" marL="2286000" marR="0" rtl="0" algn="ctr">
              <a:spcBef>
                <a:spcPts val="400"/>
              </a:spcBef>
              <a:buClr>
                <a:srgbClr val="88CEEB"/>
              </a:buClr>
              <a:buFont typeface="Arial"/>
              <a:buNone/>
              <a:defRPr/>
            </a:lvl6pPr>
            <a:lvl7pPr indent="0" lvl="6" marL="2743200" marR="0" rtl="0" algn="ctr">
              <a:spcBef>
                <a:spcPts val="400"/>
              </a:spcBef>
              <a:buClr>
                <a:srgbClr val="88CEEB"/>
              </a:buClr>
              <a:buFont typeface="Arial"/>
              <a:buNone/>
              <a:defRPr/>
            </a:lvl7pPr>
            <a:lvl8pPr indent="0" lvl="7" marL="3200400" marR="0" rtl="0" algn="ctr">
              <a:spcBef>
                <a:spcPts val="400"/>
              </a:spcBef>
              <a:buClr>
                <a:srgbClr val="88CEEB"/>
              </a:buClr>
              <a:buFont typeface="Arial"/>
              <a:buNone/>
              <a:defRPr/>
            </a:lvl8pPr>
            <a:lvl9pPr indent="0" lvl="8" marL="3657600" marR="0" rtl="0" algn="ctr">
              <a:spcBef>
                <a:spcPts val="400"/>
              </a:spcBef>
              <a:buClr>
                <a:srgbClr val="88CEEB"/>
              </a:buClr>
              <a:buFont typeface="Arial"/>
              <a:buNone/>
              <a:defRPr/>
            </a:lvl9pPr>
          </a:lstStyle>
          <a:p/>
        </p:txBody>
      </p:sp>
      <p:grpSp>
        <p:nvGrpSpPr>
          <p:cNvPr id="314" name="Shape 314"/>
          <p:cNvGrpSpPr/>
          <p:nvPr/>
        </p:nvGrpSpPr>
        <p:grpSpPr>
          <a:xfrm>
            <a:off x="341312" y="311149"/>
            <a:ext cx="908366" cy="480227"/>
            <a:chOff x="609600" y="528537"/>
            <a:chExt cx="1444733" cy="763789"/>
          </a:xfrm>
        </p:grpSpPr>
        <p:sp>
          <p:nvSpPr>
            <p:cNvPr id="315" name="Shape 315"/>
            <p:cNvSpPr/>
            <p:nvPr/>
          </p:nvSpPr>
          <p:spPr>
            <a:xfrm>
              <a:off x="1016578" y="1035680"/>
              <a:ext cx="65914" cy="249729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1000">
                  <a:schemeClr val="accent2"/>
                </a:gs>
                <a:gs pos="100000">
                  <a:schemeClr val="accent5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Shape 316"/>
            <p:cNvSpPr/>
            <p:nvPr/>
          </p:nvSpPr>
          <p:spPr>
            <a:xfrm>
              <a:off x="1400562" y="1028765"/>
              <a:ext cx="190842" cy="263561"/>
            </a:xfrm>
            <a:custGeom>
              <a:pathLst>
                <a:path extrusionOk="0" h="80" w="58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1000">
                  <a:schemeClr val="accent2"/>
                </a:gs>
                <a:gs pos="100000">
                  <a:schemeClr val="accent5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740660" y="1028765"/>
              <a:ext cx="190842" cy="263561"/>
            </a:xfrm>
            <a:custGeom>
              <a:pathLst>
                <a:path extrusionOk="0" h="80" w="58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1000">
                  <a:schemeClr val="accent2"/>
                </a:gs>
                <a:gs pos="100000">
                  <a:schemeClr val="accent5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1660384" y="1028765"/>
              <a:ext cx="262122" cy="263561"/>
            </a:xfrm>
            <a:custGeom>
              <a:pathLst>
                <a:path extrusionOk="0" h="80" w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adFill>
              <a:gsLst>
                <a:gs pos="0">
                  <a:schemeClr val="accent2"/>
                </a:gs>
                <a:gs pos="11000">
                  <a:schemeClr val="accent2"/>
                </a:gs>
                <a:gs pos="100000">
                  <a:schemeClr val="accent5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1167566" y="1028765"/>
              <a:ext cx="170916" cy="263561"/>
            </a:xfrm>
            <a:custGeom>
              <a:pathLst>
                <a:path extrusionOk="0" h="80" w="52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1000">
                  <a:schemeClr val="accent2"/>
                </a:gs>
                <a:gs pos="100000">
                  <a:schemeClr val="accent5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609600" y="732931"/>
              <a:ext cx="62080" cy="128322"/>
            </a:xfrm>
            <a:custGeom>
              <a:pathLst>
                <a:path extrusionOk="0" h="39" w="1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1000">
                  <a:schemeClr val="accent2"/>
                </a:gs>
                <a:gs pos="100000">
                  <a:schemeClr val="accent5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Shape 321"/>
            <p:cNvSpPr/>
            <p:nvPr/>
          </p:nvSpPr>
          <p:spPr>
            <a:xfrm>
              <a:off x="783581" y="646870"/>
              <a:ext cx="62080" cy="214384"/>
            </a:xfrm>
            <a:custGeom>
              <a:pathLst>
                <a:path extrusionOk="0" h="65" w="19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1000">
                  <a:schemeClr val="accent2"/>
                </a:gs>
                <a:gs pos="100000">
                  <a:schemeClr val="accent5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Shape 322"/>
            <p:cNvSpPr/>
            <p:nvPr/>
          </p:nvSpPr>
          <p:spPr>
            <a:xfrm>
              <a:off x="954496" y="528537"/>
              <a:ext cx="62080" cy="394957"/>
            </a:xfrm>
            <a:custGeom>
              <a:pathLst>
                <a:path extrusionOk="0" h="120" w="19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1000">
                  <a:schemeClr val="accent2"/>
                </a:gs>
                <a:gs pos="100000">
                  <a:schemeClr val="accent5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Shape 323"/>
            <p:cNvSpPr/>
            <p:nvPr/>
          </p:nvSpPr>
          <p:spPr>
            <a:xfrm>
              <a:off x="1128478" y="646870"/>
              <a:ext cx="62080" cy="214384"/>
            </a:xfrm>
            <a:custGeom>
              <a:pathLst>
                <a:path extrusionOk="0" h="65" w="19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1000">
                  <a:schemeClr val="accent2"/>
                </a:gs>
                <a:gs pos="100000">
                  <a:schemeClr val="accent5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Shape 324"/>
            <p:cNvSpPr/>
            <p:nvPr/>
          </p:nvSpPr>
          <p:spPr>
            <a:xfrm>
              <a:off x="1298626" y="732931"/>
              <a:ext cx="65914" cy="128322"/>
            </a:xfrm>
            <a:custGeom>
              <a:pathLst>
                <a:path extrusionOk="0" h="39" w="20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1000">
                  <a:schemeClr val="accent2"/>
                </a:gs>
                <a:gs pos="100000">
                  <a:schemeClr val="accent5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Shape 325"/>
            <p:cNvSpPr/>
            <p:nvPr/>
          </p:nvSpPr>
          <p:spPr>
            <a:xfrm>
              <a:off x="1472608" y="646870"/>
              <a:ext cx="62848" cy="214384"/>
            </a:xfrm>
            <a:custGeom>
              <a:pathLst>
                <a:path extrusionOk="0" h="65" w="19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1000">
                  <a:schemeClr val="accent2"/>
                </a:gs>
                <a:gs pos="100000">
                  <a:schemeClr val="accent5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Shape 326"/>
            <p:cNvSpPr/>
            <p:nvPr/>
          </p:nvSpPr>
          <p:spPr>
            <a:xfrm>
              <a:off x="1646590" y="528537"/>
              <a:ext cx="62848" cy="394957"/>
            </a:xfrm>
            <a:custGeom>
              <a:pathLst>
                <a:path extrusionOk="0" h="120" w="19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1000">
                  <a:schemeClr val="accent2"/>
                </a:gs>
                <a:gs pos="100000">
                  <a:schemeClr val="accent5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Shape 327"/>
            <p:cNvSpPr/>
            <p:nvPr/>
          </p:nvSpPr>
          <p:spPr>
            <a:xfrm>
              <a:off x="1817505" y="646870"/>
              <a:ext cx="62848" cy="214384"/>
            </a:xfrm>
            <a:custGeom>
              <a:pathLst>
                <a:path extrusionOk="0" h="65" w="19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1000">
                  <a:schemeClr val="accent2"/>
                </a:gs>
                <a:gs pos="100000">
                  <a:schemeClr val="accent5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Shape 328"/>
            <p:cNvSpPr/>
            <p:nvPr/>
          </p:nvSpPr>
          <p:spPr>
            <a:xfrm>
              <a:off x="1991485" y="732931"/>
              <a:ext cx="62848" cy="128322"/>
            </a:xfrm>
            <a:custGeom>
              <a:pathLst>
                <a:path extrusionOk="0" h="39" w="1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1000">
                  <a:schemeClr val="accent2"/>
                </a:gs>
                <a:gs pos="100000">
                  <a:schemeClr val="accent5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" name="Shape 329"/>
          <p:cNvSpPr/>
          <p:nvPr/>
        </p:nvSpPr>
        <p:spPr>
          <a:xfrm>
            <a:off x="0" y="0"/>
            <a:ext cx="9144000" cy="17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Shape 330"/>
          <p:cNvSpPr txBox="1"/>
          <p:nvPr>
            <p:ph type="ctrTitle"/>
          </p:nvPr>
        </p:nvSpPr>
        <p:spPr>
          <a:xfrm>
            <a:off x="208692" y="3282696"/>
            <a:ext cx="4712556" cy="10223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31" name="Shape 331"/>
          <p:cNvSpPr/>
          <p:nvPr/>
        </p:nvSpPr>
        <p:spPr>
          <a:xfrm>
            <a:off x="0" y="0"/>
            <a:ext cx="9144000" cy="17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Shape 332"/>
          <p:cNvSpPr/>
          <p:nvPr>
            <p:ph idx="2" type="pic"/>
          </p:nvPr>
        </p:nvSpPr>
        <p:spPr>
          <a:xfrm>
            <a:off x="5540375" y="1917700"/>
            <a:ext cx="2676525" cy="288924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Statement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/>
          <p:nvPr/>
        </p:nvSpPr>
        <p:spPr>
          <a:xfrm>
            <a:off x="-12700" y="6141719"/>
            <a:ext cx="9156699" cy="7162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Documents and Settings\contractor\Desktop\Blue_Green_Gradient.png" id="335" name="Shape 3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2700" y="0"/>
            <a:ext cx="91566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Shape 336"/>
          <p:cNvSpPr/>
          <p:nvPr/>
        </p:nvSpPr>
        <p:spPr>
          <a:xfrm>
            <a:off x="1823499" y="-3578087"/>
            <a:ext cx="1729739" cy="14014174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115883">
                  <a:alpha val="17647"/>
                </a:srgbClr>
              </a:gs>
              <a:gs pos="100000">
                <a:srgbClr val="1F99E3">
                  <a:alpha val="2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Shape 337"/>
          <p:cNvSpPr/>
          <p:nvPr/>
        </p:nvSpPr>
        <p:spPr>
          <a:xfrm>
            <a:off x="0" y="-645214"/>
            <a:ext cx="1729739" cy="814843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115883">
                  <a:alpha val="17647"/>
                </a:srgbClr>
              </a:gs>
              <a:gs pos="100000">
                <a:srgbClr val="1F99E3">
                  <a:alpha val="2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Shape 338"/>
          <p:cNvSpPr/>
          <p:nvPr/>
        </p:nvSpPr>
        <p:spPr>
          <a:xfrm rot="10800000">
            <a:off x="1013791" y="-645215"/>
            <a:ext cx="1729739" cy="814843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057550">
                  <a:alpha val="45882"/>
                </a:srgbClr>
              </a:gs>
              <a:gs pos="100000">
                <a:srgbClr val="1F99E3">
                  <a:alpha val="2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Shape 339"/>
          <p:cNvSpPr/>
          <p:nvPr/>
        </p:nvSpPr>
        <p:spPr>
          <a:xfrm>
            <a:off x="6375619" y="1711186"/>
            <a:ext cx="1729739" cy="814843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006030">
                  <a:alpha val="27843"/>
                </a:srgbClr>
              </a:gs>
              <a:gs pos="100000">
                <a:srgbClr val="006030">
                  <a:alpha val="28627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Shape 340"/>
          <p:cNvSpPr/>
          <p:nvPr/>
        </p:nvSpPr>
        <p:spPr>
          <a:xfrm>
            <a:off x="8105450" y="834887"/>
            <a:ext cx="1729739" cy="814843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006030">
                  <a:alpha val="27843"/>
                </a:srgbClr>
              </a:gs>
              <a:gs pos="100000">
                <a:srgbClr val="006030">
                  <a:alpha val="28627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Shape 341"/>
          <p:cNvSpPr/>
          <p:nvPr/>
        </p:nvSpPr>
        <p:spPr>
          <a:xfrm rot="10800000">
            <a:off x="3036072" y="-3377648"/>
            <a:ext cx="1729739" cy="814843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057550">
                  <a:alpha val="45882"/>
                </a:srgbClr>
              </a:gs>
              <a:gs pos="100000">
                <a:srgbClr val="1F99E3">
                  <a:alpha val="2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Shape 342"/>
          <p:cNvSpPr txBox="1"/>
          <p:nvPr>
            <p:ph type="title"/>
          </p:nvPr>
        </p:nvSpPr>
        <p:spPr>
          <a:xfrm>
            <a:off x="237743" y="484631"/>
            <a:ext cx="8755127" cy="437213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114300" lvl="0" marL="228600" rtl="0">
              <a:spcBef>
                <a:spcPts val="0"/>
              </a:spcBef>
              <a:buClr>
                <a:schemeClr val="lt1"/>
              </a:buClr>
              <a:buFont typeface="Arial"/>
              <a:buChar char="“"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43" name="Shape 343"/>
          <p:cNvSpPr/>
          <p:nvPr/>
        </p:nvSpPr>
        <p:spPr>
          <a:xfrm>
            <a:off x="7762659" y="6584513"/>
            <a:ext cx="812990" cy="175257"/>
          </a:xfrm>
          <a:prstGeom prst="rect">
            <a:avLst/>
          </a:prstGeom>
          <a:noFill/>
          <a:ln>
            <a:noFill/>
          </a:ln>
        </p:spPr>
        <p:txBody>
          <a:bodyPr anchorCtr="0" anchor="b" bIns="41050" lIns="82100" rIns="82100" tIns="410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0" i="0" lang="en-US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Cisco Confidential</a:t>
            </a:r>
          </a:p>
        </p:txBody>
      </p:sp>
      <p:sp>
        <p:nvSpPr>
          <p:cNvPr id="344" name="Shape 344"/>
          <p:cNvSpPr/>
          <p:nvPr/>
        </p:nvSpPr>
        <p:spPr>
          <a:xfrm>
            <a:off x="7762659" y="6584513"/>
            <a:ext cx="812990" cy="175257"/>
          </a:xfrm>
          <a:prstGeom prst="rect">
            <a:avLst/>
          </a:prstGeom>
          <a:noFill/>
          <a:ln>
            <a:noFill/>
          </a:ln>
        </p:spPr>
        <p:txBody>
          <a:bodyPr anchorCtr="0" anchor="b" bIns="41050" lIns="82100" rIns="82100" tIns="410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0" i="0" lang="en-US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Cisco Confidential</a:t>
            </a:r>
          </a:p>
        </p:txBody>
      </p:sp>
      <p:sp>
        <p:nvSpPr>
          <p:cNvPr id="345" name="Shape 345"/>
          <p:cNvSpPr txBox="1"/>
          <p:nvPr>
            <p:ph idx="1" type="body"/>
          </p:nvPr>
        </p:nvSpPr>
        <p:spPr>
          <a:xfrm>
            <a:off x="460247" y="5358903"/>
            <a:ext cx="8574685" cy="6143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46" name="Shape 346"/>
          <p:cNvSpPr/>
          <p:nvPr/>
        </p:nvSpPr>
        <p:spPr>
          <a:xfrm>
            <a:off x="251372" y="6586246"/>
            <a:ext cx="3420514" cy="175257"/>
          </a:xfrm>
          <a:prstGeom prst="rect">
            <a:avLst/>
          </a:prstGeom>
          <a:noFill/>
          <a:ln>
            <a:noFill/>
          </a:ln>
        </p:spPr>
        <p:txBody>
          <a:bodyPr anchorCtr="0" anchor="b" bIns="41050" lIns="82100" rIns="82100" tIns="41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0" i="0" lang="en-US" sz="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2010 Cisco and/or its affiliates. All rights reserved.</a:t>
            </a:r>
          </a:p>
        </p:txBody>
      </p:sp>
      <p:sp>
        <p:nvSpPr>
          <p:cNvPr id="347" name="Shape 347"/>
          <p:cNvSpPr/>
          <p:nvPr/>
        </p:nvSpPr>
        <p:spPr>
          <a:xfrm>
            <a:off x="8639981" y="6580407"/>
            <a:ext cx="260428" cy="175257"/>
          </a:xfrm>
          <a:prstGeom prst="rect">
            <a:avLst/>
          </a:prstGeom>
          <a:noFill/>
          <a:ln>
            <a:noFill/>
          </a:ln>
        </p:spPr>
        <p:txBody>
          <a:bodyPr anchorCtr="0" anchor="b" bIns="41050" lIns="82100" rIns="82100" tIns="410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10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3866919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0" y="0"/>
            <a:ext cx="9144000" cy="3866919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0" y="2652310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" name="Shape 35"/>
          <p:cNvSpPr/>
          <p:nvPr/>
        </p:nvSpPr>
        <p:spPr>
          <a:xfrm>
            <a:off x="0" y="1600200"/>
            <a:ext cx="9144000" cy="5105399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" name="Shape 36"/>
          <p:cNvSpPr txBox="1"/>
          <p:nvPr>
            <p:ph type="title"/>
          </p:nvPr>
        </p:nvSpPr>
        <p:spPr>
          <a:xfrm>
            <a:off x="2033194" y="2172648"/>
            <a:ext cx="5966665" cy="242334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r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2022438" y="4607510"/>
            <a:ext cx="5970493" cy="8354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 algn="r">
              <a:spcBef>
                <a:spcPts val="0"/>
              </a:spcBef>
              <a:buClr>
                <a:schemeClr val="dk2"/>
              </a:buClr>
              <a:buFont typeface="Trebuchet MS"/>
              <a:buNone/>
              <a:defRPr/>
            </a:lvl1pPr>
            <a:lvl2pPr indent="0" lvl="1" marL="4572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2pPr>
            <a:lvl3pPr indent="0" lvl="2" marL="9144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3pPr>
            <a:lvl4pPr indent="0" lvl="3" marL="13716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4pPr>
            <a:lvl5pPr indent="0" lvl="4" marL="18288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5pPr>
            <a:lvl6pPr indent="0" lvl="5" marL="22860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6pPr>
            <a:lvl7pPr indent="0" lvl="6" marL="27432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7pPr>
            <a:lvl8pPr indent="0" lvl="7" marL="32004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8pPr>
            <a:lvl9pPr indent="0" lvl="8" marL="36576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0" type="dt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1" type="ftr"/>
          </p:nvPr>
        </p:nvSpPr>
        <p:spPr>
          <a:xfrm>
            <a:off x="457199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ingle photo with caption"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contractor\Desktop\Blue_Green_Gradient.png" id="349" name="Shape 3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2700" y="0"/>
            <a:ext cx="91566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Shape 350"/>
          <p:cNvSpPr/>
          <p:nvPr/>
        </p:nvSpPr>
        <p:spPr>
          <a:xfrm>
            <a:off x="1891875" y="795527"/>
            <a:ext cx="5349239" cy="4005071"/>
          </a:xfrm>
          <a:prstGeom prst="rect">
            <a:avLst/>
          </a:prstGeom>
          <a:solidFill>
            <a:schemeClr val="lt1">
              <a:alpha val="29803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Shape 351"/>
          <p:cNvSpPr/>
          <p:nvPr/>
        </p:nvSpPr>
        <p:spPr>
          <a:xfrm>
            <a:off x="1891874" y="4794351"/>
            <a:ext cx="5347551" cy="9963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Shape 352"/>
          <p:cNvSpPr/>
          <p:nvPr>
            <p:ph idx="2" type="pic"/>
          </p:nvPr>
        </p:nvSpPr>
        <p:spPr>
          <a:xfrm>
            <a:off x="1900238" y="795527"/>
            <a:ext cx="5329238" cy="4005071"/>
          </a:xfrm>
          <a:prstGeom prst="rect">
            <a:avLst/>
          </a:prstGeom>
          <a:solidFill>
            <a:schemeClr val="lt1">
              <a:alpha val="29803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53" name="Shape 353"/>
          <p:cNvSpPr txBox="1"/>
          <p:nvPr>
            <p:ph type="title"/>
          </p:nvPr>
        </p:nvSpPr>
        <p:spPr>
          <a:xfrm>
            <a:off x="2065871" y="4873437"/>
            <a:ext cx="5074069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mall photo_top left"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contractor\Desktop\Blue_Green_Gradient.png" id="355" name="Shape 3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2700" y="0"/>
            <a:ext cx="91566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Shape 356"/>
          <p:cNvSpPr/>
          <p:nvPr/>
        </p:nvSpPr>
        <p:spPr>
          <a:xfrm>
            <a:off x="338328" y="310895"/>
            <a:ext cx="3273552" cy="2459736"/>
          </a:xfrm>
          <a:prstGeom prst="rect">
            <a:avLst/>
          </a:prstGeom>
          <a:solidFill>
            <a:schemeClr val="lt1">
              <a:alpha val="29803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Shape 357"/>
          <p:cNvSpPr/>
          <p:nvPr>
            <p:ph idx="2" type="pic"/>
          </p:nvPr>
        </p:nvSpPr>
        <p:spPr>
          <a:xfrm>
            <a:off x="338328" y="310895"/>
            <a:ext cx="3273552" cy="2459736"/>
          </a:xfrm>
          <a:prstGeom prst="rect">
            <a:avLst/>
          </a:prstGeom>
          <a:solidFill>
            <a:schemeClr val="lt1">
              <a:alpha val="29803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58" name="Shape 358"/>
          <p:cNvSpPr txBox="1"/>
          <p:nvPr>
            <p:ph type="title"/>
          </p:nvPr>
        </p:nvSpPr>
        <p:spPr>
          <a:xfrm>
            <a:off x="229703" y="3429000"/>
            <a:ext cx="7009298" cy="14219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ortrait photo_right side"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contractor\Desktop\Blue_Green_Gradient.png" id="360" name="Shape 3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2700" y="0"/>
            <a:ext cx="91566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Shape 361"/>
          <p:cNvSpPr/>
          <p:nvPr/>
        </p:nvSpPr>
        <p:spPr>
          <a:xfrm>
            <a:off x="4992623" y="859536"/>
            <a:ext cx="3630167" cy="5029199"/>
          </a:xfrm>
          <a:prstGeom prst="rect">
            <a:avLst/>
          </a:prstGeom>
          <a:solidFill>
            <a:schemeClr val="lt1">
              <a:alpha val="29803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Shape 362"/>
          <p:cNvSpPr/>
          <p:nvPr>
            <p:ph idx="2" type="pic"/>
          </p:nvPr>
        </p:nvSpPr>
        <p:spPr>
          <a:xfrm>
            <a:off x="4992623" y="859536"/>
            <a:ext cx="3630167" cy="5029199"/>
          </a:xfrm>
          <a:prstGeom prst="rect">
            <a:avLst/>
          </a:prstGeom>
          <a:solidFill>
            <a:schemeClr val="lt1">
              <a:alpha val="29803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63" name="Shape 363"/>
          <p:cNvSpPr txBox="1"/>
          <p:nvPr>
            <p:ph type="title"/>
          </p:nvPr>
        </p:nvSpPr>
        <p:spPr>
          <a:xfrm>
            <a:off x="229703" y="728972"/>
            <a:ext cx="4349917" cy="108952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lnSpc>
                <a:spcPct val="90000"/>
              </a:lnSpc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ultiple photo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contractor\Desktop\Blue_Green_Gradient.png" id="365" name="Shape 3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2700" y="0"/>
            <a:ext cx="91566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Shape 366"/>
          <p:cNvSpPr/>
          <p:nvPr/>
        </p:nvSpPr>
        <p:spPr>
          <a:xfrm>
            <a:off x="3668712" y="311148"/>
            <a:ext cx="3268136" cy="2660651"/>
          </a:xfrm>
          <a:prstGeom prst="rect">
            <a:avLst/>
          </a:prstGeom>
          <a:solidFill>
            <a:schemeClr val="lt1">
              <a:alpha val="29803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Shape 367"/>
          <p:cNvSpPr/>
          <p:nvPr>
            <p:ph idx="2" type="pic"/>
          </p:nvPr>
        </p:nvSpPr>
        <p:spPr>
          <a:xfrm>
            <a:off x="3668989" y="311148"/>
            <a:ext cx="3267861" cy="2660651"/>
          </a:xfrm>
          <a:prstGeom prst="rect">
            <a:avLst/>
          </a:prstGeom>
          <a:solidFill>
            <a:schemeClr val="lt1">
              <a:alpha val="29803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68" name="Shape 368"/>
          <p:cNvSpPr/>
          <p:nvPr/>
        </p:nvSpPr>
        <p:spPr>
          <a:xfrm>
            <a:off x="334962" y="311148"/>
            <a:ext cx="3258612" cy="2660651"/>
          </a:xfrm>
          <a:prstGeom prst="rect">
            <a:avLst/>
          </a:prstGeom>
          <a:solidFill>
            <a:schemeClr val="lt1">
              <a:alpha val="29803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Shape 369"/>
          <p:cNvSpPr/>
          <p:nvPr>
            <p:ph idx="3" type="pic"/>
          </p:nvPr>
        </p:nvSpPr>
        <p:spPr>
          <a:xfrm>
            <a:off x="320823" y="311148"/>
            <a:ext cx="3272750" cy="2660651"/>
          </a:xfrm>
          <a:prstGeom prst="rect">
            <a:avLst/>
          </a:prstGeom>
          <a:solidFill>
            <a:schemeClr val="lt1">
              <a:alpha val="29803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70" name="Shape 370"/>
          <p:cNvSpPr/>
          <p:nvPr/>
        </p:nvSpPr>
        <p:spPr>
          <a:xfrm>
            <a:off x="7011988" y="311148"/>
            <a:ext cx="1806573" cy="1308100"/>
          </a:xfrm>
          <a:prstGeom prst="rect">
            <a:avLst/>
          </a:prstGeom>
          <a:solidFill>
            <a:schemeClr val="lt1">
              <a:alpha val="29803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Shape 371"/>
          <p:cNvSpPr/>
          <p:nvPr>
            <p:ph idx="4" type="pic"/>
          </p:nvPr>
        </p:nvSpPr>
        <p:spPr>
          <a:xfrm>
            <a:off x="7011988" y="311148"/>
            <a:ext cx="1806572" cy="1308100"/>
          </a:xfrm>
          <a:prstGeom prst="rect">
            <a:avLst/>
          </a:prstGeom>
          <a:solidFill>
            <a:schemeClr val="lt1">
              <a:alpha val="29803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72" name="Shape 372"/>
          <p:cNvSpPr/>
          <p:nvPr/>
        </p:nvSpPr>
        <p:spPr>
          <a:xfrm>
            <a:off x="334962" y="3028950"/>
            <a:ext cx="2501964" cy="3458933"/>
          </a:xfrm>
          <a:prstGeom prst="rect">
            <a:avLst/>
          </a:prstGeom>
          <a:solidFill>
            <a:schemeClr val="lt1">
              <a:alpha val="29803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Shape 373"/>
          <p:cNvSpPr/>
          <p:nvPr>
            <p:ph idx="5" type="pic"/>
          </p:nvPr>
        </p:nvSpPr>
        <p:spPr>
          <a:xfrm>
            <a:off x="320823" y="3028950"/>
            <a:ext cx="2516103" cy="3458933"/>
          </a:xfrm>
          <a:prstGeom prst="rect">
            <a:avLst/>
          </a:prstGeom>
          <a:solidFill>
            <a:schemeClr val="lt1">
              <a:alpha val="29803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74" name="Shape 374"/>
          <p:cNvSpPr/>
          <p:nvPr/>
        </p:nvSpPr>
        <p:spPr>
          <a:xfrm>
            <a:off x="2911475" y="3028950"/>
            <a:ext cx="4025374" cy="3458933"/>
          </a:xfrm>
          <a:prstGeom prst="rect">
            <a:avLst/>
          </a:prstGeom>
          <a:solidFill>
            <a:schemeClr val="lt1">
              <a:alpha val="29803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Shape 375"/>
          <p:cNvSpPr/>
          <p:nvPr>
            <p:ph idx="6" type="pic"/>
          </p:nvPr>
        </p:nvSpPr>
        <p:spPr>
          <a:xfrm>
            <a:off x="2908333" y="3028950"/>
            <a:ext cx="4028515" cy="3458933"/>
          </a:xfrm>
          <a:prstGeom prst="rect">
            <a:avLst/>
          </a:prstGeom>
          <a:solidFill>
            <a:schemeClr val="lt1">
              <a:alpha val="29803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76" name="Shape 376"/>
          <p:cNvSpPr/>
          <p:nvPr/>
        </p:nvSpPr>
        <p:spPr>
          <a:xfrm>
            <a:off x="7011988" y="1683657"/>
            <a:ext cx="1806573" cy="3442152"/>
          </a:xfrm>
          <a:prstGeom prst="rect">
            <a:avLst/>
          </a:prstGeom>
          <a:solidFill>
            <a:schemeClr val="lt1">
              <a:alpha val="29803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Shape 377"/>
          <p:cNvSpPr/>
          <p:nvPr>
            <p:ph idx="7" type="pic"/>
          </p:nvPr>
        </p:nvSpPr>
        <p:spPr>
          <a:xfrm>
            <a:off x="7011988" y="1676400"/>
            <a:ext cx="1806572" cy="3449409"/>
          </a:xfrm>
          <a:prstGeom prst="rect">
            <a:avLst/>
          </a:prstGeom>
          <a:solidFill>
            <a:schemeClr val="lt1">
              <a:alpha val="29803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78" name="Shape 378"/>
          <p:cNvSpPr/>
          <p:nvPr/>
        </p:nvSpPr>
        <p:spPr>
          <a:xfrm>
            <a:off x="7011988" y="5182960"/>
            <a:ext cx="1806573" cy="1304924"/>
          </a:xfrm>
          <a:prstGeom prst="rect">
            <a:avLst/>
          </a:prstGeom>
          <a:solidFill>
            <a:schemeClr val="lt1">
              <a:alpha val="29803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Shape 379"/>
          <p:cNvSpPr/>
          <p:nvPr>
            <p:ph idx="8" type="pic"/>
          </p:nvPr>
        </p:nvSpPr>
        <p:spPr>
          <a:xfrm>
            <a:off x="7011988" y="5182960"/>
            <a:ext cx="1806572" cy="1304924"/>
          </a:xfrm>
          <a:prstGeom prst="rect">
            <a:avLst/>
          </a:prstGeom>
          <a:solidFill>
            <a:schemeClr val="lt1">
              <a:alpha val="29803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Large photo with bottom bar"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/>
          <p:nvPr/>
        </p:nvSpPr>
        <p:spPr>
          <a:xfrm>
            <a:off x="338328" y="310895"/>
            <a:ext cx="8476487" cy="6075390"/>
          </a:xfrm>
          <a:prstGeom prst="rect">
            <a:avLst/>
          </a:prstGeom>
          <a:solidFill>
            <a:srgbClr val="F2F2F2">
              <a:alpha val="49803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Shape 382"/>
          <p:cNvSpPr/>
          <p:nvPr>
            <p:ph idx="2" type="pic"/>
          </p:nvPr>
        </p:nvSpPr>
        <p:spPr>
          <a:xfrm>
            <a:off x="333375" y="310895"/>
            <a:ext cx="8474869" cy="6054184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sp>
      <p:pic>
        <p:nvPicPr>
          <p:cNvPr descr="bottom bar.jpg" id="383" name="Shape 3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3375" y="6374862"/>
            <a:ext cx="8477250" cy="171449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Shape 384"/>
          <p:cNvSpPr/>
          <p:nvPr/>
        </p:nvSpPr>
        <p:spPr>
          <a:xfrm>
            <a:off x="7763786" y="6584511"/>
            <a:ext cx="811863" cy="175257"/>
          </a:xfrm>
          <a:prstGeom prst="rect">
            <a:avLst/>
          </a:prstGeom>
          <a:noFill/>
          <a:ln>
            <a:noFill/>
          </a:ln>
        </p:spPr>
        <p:txBody>
          <a:bodyPr anchorCtr="0" anchor="b" bIns="41050" lIns="82100" rIns="82100" tIns="410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0" i="0" lang="en-US" sz="600" u="none" cap="none" strike="noStrike">
                <a:solidFill>
                  <a:srgbClr val="C0C0C0"/>
                </a:solidFill>
                <a:latin typeface="Arial"/>
                <a:ea typeface="Arial"/>
                <a:cs typeface="Arial"/>
                <a:sym typeface="Arial"/>
              </a:rPr>
              <a:t>Cisco Confidential</a:t>
            </a:r>
          </a:p>
        </p:txBody>
      </p:sp>
      <p:sp>
        <p:nvSpPr>
          <p:cNvPr id="385" name="Shape 385"/>
          <p:cNvSpPr/>
          <p:nvPr/>
        </p:nvSpPr>
        <p:spPr>
          <a:xfrm>
            <a:off x="251372" y="6586246"/>
            <a:ext cx="3420514" cy="175257"/>
          </a:xfrm>
          <a:prstGeom prst="rect">
            <a:avLst/>
          </a:prstGeom>
          <a:noFill/>
          <a:ln>
            <a:noFill/>
          </a:ln>
        </p:spPr>
        <p:txBody>
          <a:bodyPr anchorCtr="0" anchor="b" bIns="41050" lIns="82100" rIns="82100" tIns="41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0" i="0" lang="en-US" sz="600" u="none" cap="none" strike="noStrike">
                <a:solidFill>
                  <a:srgbClr val="C0C0C0"/>
                </a:solidFill>
                <a:latin typeface="Arial"/>
                <a:ea typeface="Arial"/>
                <a:cs typeface="Arial"/>
                <a:sym typeface="Arial"/>
              </a:rPr>
              <a:t>© 2010 Cisco and/or its affiliates. All rights reserved.</a:t>
            </a:r>
          </a:p>
        </p:txBody>
      </p:sp>
      <p:sp>
        <p:nvSpPr>
          <p:cNvPr id="386" name="Shape 386"/>
          <p:cNvSpPr/>
          <p:nvPr/>
        </p:nvSpPr>
        <p:spPr>
          <a:xfrm>
            <a:off x="8639981" y="6580407"/>
            <a:ext cx="260428" cy="175257"/>
          </a:xfrm>
          <a:prstGeom prst="rect">
            <a:avLst/>
          </a:prstGeom>
          <a:noFill/>
          <a:ln>
            <a:noFill/>
          </a:ln>
        </p:spPr>
        <p:txBody>
          <a:bodyPr anchorCtr="0" anchor="b" bIns="41050" lIns="82100" rIns="82100" tIns="410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600" u="none" cap="none" strike="noStrike">
                <a:solidFill>
                  <a:srgbClr val="C0C0C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Full bleed photo"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/>
          <p:nvPr>
            <p:ph idx="2" type="pic"/>
          </p:nvPr>
        </p:nvSpPr>
        <p:spPr>
          <a:xfrm>
            <a:off x="-91440" y="-91440"/>
            <a:ext cx="9326879" cy="70408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Wide screen video"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contractor\Desktop\Blue_Green_Gradient.png" id="390" name="Shape 3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2700" y="0"/>
            <a:ext cx="91566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Shape 39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2" name="Shape 392"/>
          <p:cNvGrpSpPr/>
          <p:nvPr/>
        </p:nvGrpSpPr>
        <p:grpSpPr>
          <a:xfrm>
            <a:off x="341313" y="6124574"/>
            <a:ext cx="787132" cy="416134"/>
            <a:chOff x="609600" y="528537"/>
            <a:chExt cx="1444733" cy="763789"/>
          </a:xfrm>
        </p:grpSpPr>
        <p:sp>
          <p:nvSpPr>
            <p:cNvPr id="393" name="Shape 393"/>
            <p:cNvSpPr/>
            <p:nvPr/>
          </p:nvSpPr>
          <p:spPr>
            <a:xfrm>
              <a:off x="1016578" y="1035680"/>
              <a:ext cx="65914" cy="24972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Shape 394"/>
            <p:cNvSpPr/>
            <p:nvPr/>
          </p:nvSpPr>
          <p:spPr>
            <a:xfrm>
              <a:off x="1400562" y="1028765"/>
              <a:ext cx="190842" cy="263561"/>
            </a:xfrm>
            <a:custGeom>
              <a:pathLst>
                <a:path extrusionOk="0" h="80" w="58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Shape 395"/>
            <p:cNvSpPr/>
            <p:nvPr/>
          </p:nvSpPr>
          <p:spPr>
            <a:xfrm>
              <a:off x="740660" y="1028765"/>
              <a:ext cx="190842" cy="263561"/>
            </a:xfrm>
            <a:custGeom>
              <a:pathLst>
                <a:path extrusionOk="0" h="80" w="58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Shape 396"/>
            <p:cNvSpPr/>
            <p:nvPr/>
          </p:nvSpPr>
          <p:spPr>
            <a:xfrm>
              <a:off x="1660384" y="1028765"/>
              <a:ext cx="262122" cy="263561"/>
            </a:xfrm>
            <a:custGeom>
              <a:pathLst>
                <a:path extrusionOk="0" h="80" w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Shape 397"/>
            <p:cNvSpPr/>
            <p:nvPr/>
          </p:nvSpPr>
          <p:spPr>
            <a:xfrm>
              <a:off x="1167566" y="1028765"/>
              <a:ext cx="170916" cy="263561"/>
            </a:xfrm>
            <a:custGeom>
              <a:pathLst>
                <a:path extrusionOk="0" h="80" w="52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Shape 398"/>
            <p:cNvSpPr/>
            <p:nvPr/>
          </p:nvSpPr>
          <p:spPr>
            <a:xfrm>
              <a:off x="609600" y="732931"/>
              <a:ext cx="62080" cy="128322"/>
            </a:xfrm>
            <a:custGeom>
              <a:pathLst>
                <a:path extrusionOk="0" h="39" w="1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Shape 399"/>
            <p:cNvSpPr/>
            <p:nvPr/>
          </p:nvSpPr>
          <p:spPr>
            <a:xfrm>
              <a:off x="783581" y="646870"/>
              <a:ext cx="62080" cy="214384"/>
            </a:xfrm>
            <a:custGeom>
              <a:pathLst>
                <a:path extrusionOk="0" h="65" w="19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Shape 400"/>
            <p:cNvSpPr/>
            <p:nvPr/>
          </p:nvSpPr>
          <p:spPr>
            <a:xfrm>
              <a:off x="954496" y="528537"/>
              <a:ext cx="62080" cy="394957"/>
            </a:xfrm>
            <a:custGeom>
              <a:pathLst>
                <a:path extrusionOk="0" h="120" w="19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Shape 401"/>
            <p:cNvSpPr/>
            <p:nvPr/>
          </p:nvSpPr>
          <p:spPr>
            <a:xfrm>
              <a:off x="1128478" y="646870"/>
              <a:ext cx="62080" cy="214384"/>
            </a:xfrm>
            <a:custGeom>
              <a:pathLst>
                <a:path extrusionOk="0" h="65" w="19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Shape 402"/>
            <p:cNvSpPr/>
            <p:nvPr/>
          </p:nvSpPr>
          <p:spPr>
            <a:xfrm>
              <a:off x="1298626" y="732931"/>
              <a:ext cx="65914" cy="128322"/>
            </a:xfrm>
            <a:custGeom>
              <a:pathLst>
                <a:path extrusionOk="0" h="39" w="20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Shape 403"/>
            <p:cNvSpPr/>
            <p:nvPr/>
          </p:nvSpPr>
          <p:spPr>
            <a:xfrm>
              <a:off x="1472608" y="646870"/>
              <a:ext cx="62848" cy="214384"/>
            </a:xfrm>
            <a:custGeom>
              <a:pathLst>
                <a:path extrusionOk="0" h="65" w="19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Shape 404"/>
            <p:cNvSpPr/>
            <p:nvPr/>
          </p:nvSpPr>
          <p:spPr>
            <a:xfrm>
              <a:off x="1646590" y="528537"/>
              <a:ext cx="62848" cy="394957"/>
            </a:xfrm>
            <a:custGeom>
              <a:pathLst>
                <a:path extrusionOk="0" h="120" w="19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Shape 405"/>
            <p:cNvSpPr/>
            <p:nvPr/>
          </p:nvSpPr>
          <p:spPr>
            <a:xfrm>
              <a:off x="1817505" y="646870"/>
              <a:ext cx="62848" cy="214384"/>
            </a:xfrm>
            <a:custGeom>
              <a:pathLst>
                <a:path extrusionOk="0" h="65" w="19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Shape 406"/>
            <p:cNvSpPr/>
            <p:nvPr/>
          </p:nvSpPr>
          <p:spPr>
            <a:xfrm>
              <a:off x="1991485" y="732931"/>
              <a:ext cx="62848" cy="128322"/>
            </a:xfrm>
            <a:custGeom>
              <a:pathLst>
                <a:path extrusionOk="0" h="39" w="1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tandard video"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contractor\Desktop\Blue_Green_Gradient.png" id="408" name="Shape 4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2700" y="0"/>
            <a:ext cx="91566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Shape 40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 amt="29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0" name="Shape 410"/>
          <p:cNvGrpSpPr/>
          <p:nvPr/>
        </p:nvGrpSpPr>
        <p:grpSpPr>
          <a:xfrm>
            <a:off x="341313" y="6124574"/>
            <a:ext cx="787132" cy="416134"/>
            <a:chOff x="609600" y="528537"/>
            <a:chExt cx="1444733" cy="763789"/>
          </a:xfrm>
        </p:grpSpPr>
        <p:sp>
          <p:nvSpPr>
            <p:cNvPr id="411" name="Shape 411"/>
            <p:cNvSpPr/>
            <p:nvPr/>
          </p:nvSpPr>
          <p:spPr>
            <a:xfrm>
              <a:off x="1016578" y="1035680"/>
              <a:ext cx="65914" cy="24972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Shape 412"/>
            <p:cNvSpPr/>
            <p:nvPr/>
          </p:nvSpPr>
          <p:spPr>
            <a:xfrm>
              <a:off x="1400562" y="1028765"/>
              <a:ext cx="190842" cy="263561"/>
            </a:xfrm>
            <a:custGeom>
              <a:pathLst>
                <a:path extrusionOk="0" h="80" w="58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Shape 413"/>
            <p:cNvSpPr/>
            <p:nvPr/>
          </p:nvSpPr>
          <p:spPr>
            <a:xfrm>
              <a:off x="740660" y="1028765"/>
              <a:ext cx="190842" cy="263561"/>
            </a:xfrm>
            <a:custGeom>
              <a:pathLst>
                <a:path extrusionOk="0" h="80" w="58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Shape 414"/>
            <p:cNvSpPr/>
            <p:nvPr/>
          </p:nvSpPr>
          <p:spPr>
            <a:xfrm>
              <a:off x="1660384" y="1028765"/>
              <a:ext cx="262122" cy="263561"/>
            </a:xfrm>
            <a:custGeom>
              <a:pathLst>
                <a:path extrusionOk="0" h="80" w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Shape 415"/>
            <p:cNvSpPr/>
            <p:nvPr/>
          </p:nvSpPr>
          <p:spPr>
            <a:xfrm>
              <a:off x="1167566" y="1028765"/>
              <a:ext cx="170916" cy="263561"/>
            </a:xfrm>
            <a:custGeom>
              <a:pathLst>
                <a:path extrusionOk="0" h="80" w="52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Shape 416"/>
            <p:cNvSpPr/>
            <p:nvPr/>
          </p:nvSpPr>
          <p:spPr>
            <a:xfrm>
              <a:off x="609600" y="732931"/>
              <a:ext cx="62080" cy="128322"/>
            </a:xfrm>
            <a:custGeom>
              <a:pathLst>
                <a:path extrusionOk="0" h="39" w="1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Shape 417"/>
            <p:cNvSpPr/>
            <p:nvPr/>
          </p:nvSpPr>
          <p:spPr>
            <a:xfrm>
              <a:off x="783581" y="646870"/>
              <a:ext cx="62080" cy="214384"/>
            </a:xfrm>
            <a:custGeom>
              <a:pathLst>
                <a:path extrusionOk="0" h="65" w="19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Shape 418"/>
            <p:cNvSpPr/>
            <p:nvPr/>
          </p:nvSpPr>
          <p:spPr>
            <a:xfrm>
              <a:off x="954496" y="528537"/>
              <a:ext cx="62080" cy="394957"/>
            </a:xfrm>
            <a:custGeom>
              <a:pathLst>
                <a:path extrusionOk="0" h="120" w="19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Shape 419"/>
            <p:cNvSpPr/>
            <p:nvPr/>
          </p:nvSpPr>
          <p:spPr>
            <a:xfrm>
              <a:off x="1128478" y="646870"/>
              <a:ext cx="62080" cy="214384"/>
            </a:xfrm>
            <a:custGeom>
              <a:pathLst>
                <a:path extrusionOk="0" h="65" w="19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Shape 420"/>
            <p:cNvSpPr/>
            <p:nvPr/>
          </p:nvSpPr>
          <p:spPr>
            <a:xfrm>
              <a:off x="1298626" y="732931"/>
              <a:ext cx="65914" cy="128322"/>
            </a:xfrm>
            <a:custGeom>
              <a:pathLst>
                <a:path extrusionOk="0" h="39" w="20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Shape 421"/>
            <p:cNvSpPr/>
            <p:nvPr/>
          </p:nvSpPr>
          <p:spPr>
            <a:xfrm>
              <a:off x="1472608" y="646870"/>
              <a:ext cx="62848" cy="214384"/>
            </a:xfrm>
            <a:custGeom>
              <a:pathLst>
                <a:path extrusionOk="0" h="65" w="19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Shape 422"/>
            <p:cNvSpPr/>
            <p:nvPr/>
          </p:nvSpPr>
          <p:spPr>
            <a:xfrm>
              <a:off x="1646590" y="528537"/>
              <a:ext cx="62848" cy="394957"/>
            </a:xfrm>
            <a:custGeom>
              <a:pathLst>
                <a:path extrusionOk="0" h="120" w="19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Shape 423"/>
            <p:cNvSpPr/>
            <p:nvPr/>
          </p:nvSpPr>
          <p:spPr>
            <a:xfrm>
              <a:off x="1817505" y="646870"/>
              <a:ext cx="62848" cy="214384"/>
            </a:xfrm>
            <a:custGeom>
              <a:pathLst>
                <a:path extrusionOk="0" h="65" w="19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Shape 424"/>
            <p:cNvSpPr/>
            <p:nvPr/>
          </p:nvSpPr>
          <p:spPr>
            <a:xfrm>
              <a:off x="1991485" y="732931"/>
              <a:ext cx="62848" cy="128322"/>
            </a:xfrm>
            <a:custGeom>
              <a:pathLst>
                <a:path extrusionOk="0" h="39" w="1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lank_gradient only"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contractor\Desktop\Blue_Green_Gradient.png" id="426" name="Shape 4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2700" y="0"/>
            <a:ext cx="91566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lank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/>
          <p:nvPr/>
        </p:nvSpPr>
        <p:spPr>
          <a:xfrm>
            <a:off x="7763786" y="6584511"/>
            <a:ext cx="811863" cy="175257"/>
          </a:xfrm>
          <a:prstGeom prst="rect">
            <a:avLst/>
          </a:prstGeom>
          <a:noFill/>
          <a:ln>
            <a:noFill/>
          </a:ln>
        </p:spPr>
        <p:txBody>
          <a:bodyPr anchorCtr="0" anchor="b" bIns="41050" lIns="82100" rIns="82100" tIns="410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0" i="0" lang="en-US" sz="600" u="none" cap="none" strike="noStrike">
                <a:solidFill>
                  <a:srgbClr val="C0C0C0"/>
                </a:solidFill>
                <a:latin typeface="Arial"/>
                <a:ea typeface="Arial"/>
                <a:cs typeface="Arial"/>
                <a:sym typeface="Arial"/>
              </a:rPr>
              <a:t>Cisco Confidential</a:t>
            </a:r>
          </a:p>
        </p:txBody>
      </p:sp>
      <p:sp>
        <p:nvSpPr>
          <p:cNvPr id="429" name="Shape 429"/>
          <p:cNvSpPr/>
          <p:nvPr/>
        </p:nvSpPr>
        <p:spPr>
          <a:xfrm>
            <a:off x="251372" y="6586246"/>
            <a:ext cx="3420514" cy="175257"/>
          </a:xfrm>
          <a:prstGeom prst="rect">
            <a:avLst/>
          </a:prstGeom>
          <a:noFill/>
          <a:ln>
            <a:noFill/>
          </a:ln>
        </p:spPr>
        <p:txBody>
          <a:bodyPr anchorCtr="0" anchor="b" bIns="41050" lIns="82100" rIns="82100" tIns="41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0" i="0" lang="en-US" sz="600" u="none" cap="none" strike="noStrike">
                <a:solidFill>
                  <a:srgbClr val="C0C0C0"/>
                </a:solidFill>
                <a:latin typeface="Arial"/>
                <a:ea typeface="Arial"/>
                <a:cs typeface="Arial"/>
                <a:sym typeface="Arial"/>
              </a:rPr>
              <a:t>© 2010 Cisco and/or its affiliates. All rights reserved.</a:t>
            </a:r>
          </a:p>
        </p:txBody>
      </p:sp>
      <p:sp>
        <p:nvSpPr>
          <p:cNvPr id="430" name="Shape 430"/>
          <p:cNvSpPr/>
          <p:nvPr/>
        </p:nvSpPr>
        <p:spPr>
          <a:xfrm>
            <a:off x="8639981" y="6580407"/>
            <a:ext cx="260428" cy="175257"/>
          </a:xfrm>
          <a:prstGeom prst="rect">
            <a:avLst/>
          </a:prstGeom>
          <a:noFill/>
          <a:ln>
            <a:noFill/>
          </a:ln>
        </p:spPr>
        <p:txBody>
          <a:bodyPr anchorCtr="0" anchor="b" bIns="41050" lIns="82100" rIns="82100" tIns="410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600" u="none" cap="none" strike="noStrike">
                <a:solidFill>
                  <a:srgbClr val="C0C0C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0" type="dt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457199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  <p:sp>
        <p:nvSpPr>
          <p:cNvPr id="45" name="Shape 45"/>
          <p:cNvSpPr txBox="1"/>
          <p:nvPr>
            <p:ph type="title"/>
          </p:nvPr>
        </p:nvSpPr>
        <p:spPr>
          <a:xfrm>
            <a:off x="1793289" y="4372167"/>
            <a:ext cx="651251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53847" lvl="0" marL="320040" rtl="0" algn="r">
              <a:spcBef>
                <a:spcPts val="0"/>
              </a:spcBef>
              <a:buClr>
                <a:srgbClr val="C3260C"/>
              </a:buClr>
              <a:buFont typeface="Georgia"/>
              <a:buChar char="*"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1142999" y="731518"/>
            <a:ext cx="3346704" cy="34747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8890" lvl="0" marL="228600" rtl="0" algn="l"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1pPr>
            <a:lvl2pPr indent="-27940" lvl="1" marL="548640" rtl="0" algn="l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2pPr>
            <a:lvl3pPr indent="-39370" lvl="2" marL="822960" rtl="0" algn="l"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3pPr>
            <a:lvl4pPr indent="-50800" lvl="3" marL="1097280" rtl="0" algn="l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4pPr>
            <a:lvl5pPr indent="-67818" lvl="4" marL="1389888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5pPr>
            <a:lvl6pPr indent="-75437" lvl="5" marL="1664207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6pPr>
            <a:lvl7pPr indent="-72389" lvl="6" marL="196596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7pPr>
            <a:lvl8pPr indent="-74929" lvl="7" marL="228600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8pPr>
            <a:lvl9pPr indent="-71881" lvl="8" marL="2587752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4645151" y="731520"/>
            <a:ext cx="3346704" cy="34747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8890" lvl="0" marL="228600" rtl="0" algn="l"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1pPr>
            <a:lvl2pPr indent="-27940" lvl="1" marL="548640" rtl="0" algn="l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2pPr>
            <a:lvl3pPr indent="-39370" lvl="2" marL="822960" rtl="0" algn="l"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3pPr>
            <a:lvl4pPr indent="-50800" lvl="3" marL="1097280" rtl="0" algn="l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4pPr>
            <a:lvl5pPr indent="-67818" lvl="4" marL="1389888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5pPr>
            <a:lvl6pPr indent="-75437" lvl="5" marL="1664207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6pPr>
            <a:lvl7pPr indent="-72389" lvl="6" marL="196596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7pPr>
            <a:lvl8pPr indent="-74929" lvl="7" marL="228600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8pPr>
            <a:lvl9pPr indent="-71881" lvl="8" marL="2587752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losing Slide_green"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contractor\Desktop\Blue_Green_Gradient.png" id="432" name="Shape 4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2700" y="0"/>
            <a:ext cx="91566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Shape 433"/>
          <p:cNvSpPr/>
          <p:nvPr/>
        </p:nvSpPr>
        <p:spPr>
          <a:xfrm>
            <a:off x="4373701" y="5844550"/>
            <a:ext cx="41442" cy="1570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009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Shape 434"/>
          <p:cNvSpPr/>
          <p:nvPr/>
        </p:nvSpPr>
        <p:spPr>
          <a:xfrm>
            <a:off x="4615130" y="5840201"/>
            <a:ext cx="119990" cy="165712"/>
          </a:xfrm>
          <a:custGeom>
            <a:pathLst>
              <a:path extrusionOk="0" h="80" w="58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009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Shape 435"/>
          <p:cNvSpPr/>
          <p:nvPr/>
        </p:nvSpPr>
        <p:spPr>
          <a:xfrm>
            <a:off x="4200221" y="5840201"/>
            <a:ext cx="119990" cy="165712"/>
          </a:xfrm>
          <a:custGeom>
            <a:pathLst>
              <a:path extrusionOk="0" h="80" w="58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009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Shape 436"/>
          <p:cNvSpPr/>
          <p:nvPr/>
        </p:nvSpPr>
        <p:spPr>
          <a:xfrm>
            <a:off x="4778491" y="5840201"/>
            <a:ext cx="164807" cy="165712"/>
          </a:xfrm>
          <a:custGeom>
            <a:pathLst>
              <a:path extrusionOk="0" h="80" w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009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Shape 437"/>
          <p:cNvSpPr/>
          <p:nvPr/>
        </p:nvSpPr>
        <p:spPr>
          <a:xfrm>
            <a:off x="4468633" y="5840201"/>
            <a:ext cx="107462" cy="165712"/>
          </a:xfrm>
          <a:custGeom>
            <a:pathLst>
              <a:path extrusionOk="0" h="80" w="52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009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Shape 438"/>
          <p:cNvSpPr/>
          <p:nvPr/>
        </p:nvSpPr>
        <p:spPr>
          <a:xfrm>
            <a:off x="4117817" y="5654198"/>
            <a:ext cx="39032" cy="80682"/>
          </a:xfrm>
          <a:custGeom>
            <a:pathLst>
              <a:path extrusionOk="0" h="39" w="1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009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Shape 439"/>
          <p:cNvSpPr/>
          <p:nvPr/>
        </p:nvSpPr>
        <p:spPr>
          <a:xfrm>
            <a:off x="4227205" y="5600087"/>
            <a:ext cx="39032" cy="134791"/>
          </a:xfrm>
          <a:custGeom>
            <a:pathLst>
              <a:path extrusionOk="0" h="65" w="19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009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Shape 440"/>
          <p:cNvSpPr/>
          <p:nvPr/>
        </p:nvSpPr>
        <p:spPr>
          <a:xfrm>
            <a:off x="4334669" y="5525687"/>
            <a:ext cx="39032" cy="248326"/>
          </a:xfrm>
          <a:custGeom>
            <a:pathLst>
              <a:path extrusionOk="0" h="120" w="19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009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Shape 441"/>
          <p:cNvSpPr/>
          <p:nvPr/>
        </p:nvSpPr>
        <p:spPr>
          <a:xfrm>
            <a:off x="4444057" y="5600087"/>
            <a:ext cx="39032" cy="134791"/>
          </a:xfrm>
          <a:custGeom>
            <a:pathLst>
              <a:path extrusionOk="0" h="65" w="19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009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Shape 442"/>
          <p:cNvSpPr/>
          <p:nvPr/>
        </p:nvSpPr>
        <p:spPr>
          <a:xfrm>
            <a:off x="4551037" y="5654198"/>
            <a:ext cx="41443" cy="80682"/>
          </a:xfrm>
          <a:custGeom>
            <a:pathLst>
              <a:path extrusionOk="0" h="39" w="20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009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Shape 443"/>
          <p:cNvSpPr/>
          <p:nvPr/>
        </p:nvSpPr>
        <p:spPr>
          <a:xfrm>
            <a:off x="4660428" y="5600087"/>
            <a:ext cx="39515" cy="134791"/>
          </a:xfrm>
          <a:custGeom>
            <a:pathLst>
              <a:path extrusionOk="0" h="65" w="19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009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Shape 444"/>
          <p:cNvSpPr/>
          <p:nvPr/>
        </p:nvSpPr>
        <p:spPr>
          <a:xfrm>
            <a:off x="4769817" y="5525687"/>
            <a:ext cx="39515" cy="248326"/>
          </a:xfrm>
          <a:custGeom>
            <a:pathLst>
              <a:path extrusionOk="0" h="120" w="19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009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Shape 445"/>
          <p:cNvSpPr/>
          <p:nvPr/>
        </p:nvSpPr>
        <p:spPr>
          <a:xfrm>
            <a:off x="4877278" y="5600087"/>
            <a:ext cx="39515" cy="134791"/>
          </a:xfrm>
          <a:custGeom>
            <a:pathLst>
              <a:path extrusionOk="0" h="65" w="19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009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Shape 446"/>
          <p:cNvSpPr/>
          <p:nvPr/>
        </p:nvSpPr>
        <p:spPr>
          <a:xfrm>
            <a:off x="4986669" y="5654198"/>
            <a:ext cx="39515" cy="80682"/>
          </a:xfrm>
          <a:custGeom>
            <a:pathLst>
              <a:path extrusionOk="0" h="39" w="1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0096D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losing Slide-green thank you"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contractor\Desktop\Blue_Green_Gradient.png" id="448" name="Shape 4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2700" y="0"/>
            <a:ext cx="91566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Shape 449"/>
          <p:cNvSpPr/>
          <p:nvPr/>
        </p:nvSpPr>
        <p:spPr>
          <a:xfrm>
            <a:off x="6312989" y="3708603"/>
            <a:ext cx="116615" cy="4418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009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Shape 450"/>
          <p:cNvSpPr/>
          <p:nvPr/>
        </p:nvSpPr>
        <p:spPr>
          <a:xfrm>
            <a:off x="6992342" y="3697605"/>
            <a:ext cx="337642" cy="466296"/>
          </a:xfrm>
          <a:custGeom>
            <a:pathLst>
              <a:path extrusionOk="0" h="80" w="58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009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Shape 451"/>
          <p:cNvSpPr/>
          <p:nvPr/>
        </p:nvSpPr>
        <p:spPr>
          <a:xfrm>
            <a:off x="5824830" y="3697605"/>
            <a:ext cx="337642" cy="466296"/>
          </a:xfrm>
          <a:custGeom>
            <a:pathLst>
              <a:path extrusionOk="0" h="80" w="58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009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Shape 452"/>
          <p:cNvSpPr/>
          <p:nvPr/>
        </p:nvSpPr>
        <p:spPr>
          <a:xfrm>
            <a:off x="7452022" y="3697605"/>
            <a:ext cx="463750" cy="466296"/>
          </a:xfrm>
          <a:custGeom>
            <a:pathLst>
              <a:path extrusionOk="0" h="80" w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009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Shape 453"/>
          <p:cNvSpPr/>
          <p:nvPr/>
        </p:nvSpPr>
        <p:spPr>
          <a:xfrm>
            <a:off x="6580117" y="3697605"/>
            <a:ext cx="302386" cy="466296"/>
          </a:xfrm>
          <a:custGeom>
            <a:pathLst>
              <a:path extrusionOk="0" h="80" w="52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009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Shape 454"/>
          <p:cNvSpPr/>
          <p:nvPr/>
        </p:nvSpPr>
        <p:spPr>
          <a:xfrm>
            <a:off x="5592955" y="3082440"/>
            <a:ext cx="109835" cy="227031"/>
          </a:xfrm>
          <a:custGeom>
            <a:pathLst>
              <a:path extrusionOk="0" h="39" w="1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009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Shape 455"/>
          <p:cNvSpPr/>
          <p:nvPr/>
        </p:nvSpPr>
        <p:spPr>
          <a:xfrm>
            <a:off x="5900764" y="2930180"/>
            <a:ext cx="109835" cy="379291"/>
          </a:xfrm>
          <a:custGeom>
            <a:pathLst>
              <a:path extrusionOk="0" h="65" w="19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009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Shape 456"/>
          <p:cNvSpPr/>
          <p:nvPr/>
        </p:nvSpPr>
        <p:spPr>
          <a:xfrm>
            <a:off x="6203153" y="2720822"/>
            <a:ext cx="109835" cy="698766"/>
          </a:xfrm>
          <a:custGeom>
            <a:pathLst>
              <a:path extrusionOk="0" h="120" w="19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009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Shape 457"/>
          <p:cNvSpPr/>
          <p:nvPr/>
        </p:nvSpPr>
        <p:spPr>
          <a:xfrm>
            <a:off x="6510962" y="2930181"/>
            <a:ext cx="109835" cy="379291"/>
          </a:xfrm>
          <a:custGeom>
            <a:pathLst>
              <a:path extrusionOk="0" h="65" w="19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009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Shape 458"/>
          <p:cNvSpPr/>
          <p:nvPr/>
        </p:nvSpPr>
        <p:spPr>
          <a:xfrm>
            <a:off x="6811993" y="3082440"/>
            <a:ext cx="116615" cy="227031"/>
          </a:xfrm>
          <a:custGeom>
            <a:pathLst>
              <a:path extrusionOk="0" h="39" w="20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009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Shape 459"/>
          <p:cNvSpPr/>
          <p:nvPr/>
        </p:nvSpPr>
        <p:spPr>
          <a:xfrm>
            <a:off x="7119806" y="2930181"/>
            <a:ext cx="111191" cy="379289"/>
          </a:xfrm>
          <a:custGeom>
            <a:pathLst>
              <a:path extrusionOk="0" h="65" w="19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009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Shape 460"/>
          <p:cNvSpPr/>
          <p:nvPr/>
        </p:nvSpPr>
        <p:spPr>
          <a:xfrm>
            <a:off x="7427617" y="2720823"/>
            <a:ext cx="111191" cy="698765"/>
          </a:xfrm>
          <a:custGeom>
            <a:pathLst>
              <a:path extrusionOk="0" h="120" w="19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009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Shape 461"/>
          <p:cNvSpPr/>
          <p:nvPr/>
        </p:nvSpPr>
        <p:spPr>
          <a:xfrm>
            <a:off x="7730002" y="2930181"/>
            <a:ext cx="111191" cy="379289"/>
          </a:xfrm>
          <a:custGeom>
            <a:pathLst>
              <a:path extrusionOk="0" h="65" w="19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009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Shape 462"/>
          <p:cNvSpPr/>
          <p:nvPr/>
        </p:nvSpPr>
        <p:spPr>
          <a:xfrm>
            <a:off x="8037814" y="3082440"/>
            <a:ext cx="111191" cy="227031"/>
          </a:xfrm>
          <a:custGeom>
            <a:pathLst>
              <a:path extrusionOk="0" h="39" w="1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009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Shape 463"/>
          <p:cNvSpPr txBox="1"/>
          <p:nvPr/>
        </p:nvSpPr>
        <p:spPr>
          <a:xfrm>
            <a:off x="644691" y="3060488"/>
            <a:ext cx="243727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Thank you.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losing Slide-red"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plex_Gradient7.jpg" id="465" name="Shape 465"/>
          <p:cNvPicPr preferRelativeResize="0"/>
          <p:nvPr/>
        </p:nvPicPr>
        <p:blipFill rotWithShape="1">
          <a:blip r:embed="rId2">
            <a:alphaModFix/>
          </a:blip>
          <a:srcRect b="0" l="1695" r="14437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Shape 466"/>
          <p:cNvSpPr/>
          <p:nvPr/>
        </p:nvSpPr>
        <p:spPr>
          <a:xfrm>
            <a:off x="4373701" y="5844550"/>
            <a:ext cx="41442" cy="1570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009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Shape 467"/>
          <p:cNvSpPr/>
          <p:nvPr/>
        </p:nvSpPr>
        <p:spPr>
          <a:xfrm>
            <a:off x="4615130" y="5840201"/>
            <a:ext cx="119990" cy="165712"/>
          </a:xfrm>
          <a:custGeom>
            <a:pathLst>
              <a:path extrusionOk="0" h="80" w="58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009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Shape 468"/>
          <p:cNvSpPr/>
          <p:nvPr/>
        </p:nvSpPr>
        <p:spPr>
          <a:xfrm>
            <a:off x="4200221" y="5840201"/>
            <a:ext cx="119990" cy="165712"/>
          </a:xfrm>
          <a:custGeom>
            <a:pathLst>
              <a:path extrusionOk="0" h="80" w="58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009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Shape 469"/>
          <p:cNvSpPr/>
          <p:nvPr/>
        </p:nvSpPr>
        <p:spPr>
          <a:xfrm>
            <a:off x="4778491" y="5840201"/>
            <a:ext cx="164807" cy="165712"/>
          </a:xfrm>
          <a:custGeom>
            <a:pathLst>
              <a:path extrusionOk="0" h="80" w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009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Shape 470"/>
          <p:cNvSpPr/>
          <p:nvPr/>
        </p:nvSpPr>
        <p:spPr>
          <a:xfrm>
            <a:off x="4468633" y="5840201"/>
            <a:ext cx="107462" cy="165712"/>
          </a:xfrm>
          <a:custGeom>
            <a:pathLst>
              <a:path extrusionOk="0" h="80" w="52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009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Shape 471"/>
          <p:cNvSpPr/>
          <p:nvPr/>
        </p:nvSpPr>
        <p:spPr>
          <a:xfrm>
            <a:off x="4117817" y="5654198"/>
            <a:ext cx="39032" cy="80682"/>
          </a:xfrm>
          <a:custGeom>
            <a:pathLst>
              <a:path extrusionOk="0" h="39" w="1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009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Shape 472"/>
          <p:cNvSpPr/>
          <p:nvPr/>
        </p:nvSpPr>
        <p:spPr>
          <a:xfrm>
            <a:off x="4227205" y="5600087"/>
            <a:ext cx="39032" cy="134791"/>
          </a:xfrm>
          <a:custGeom>
            <a:pathLst>
              <a:path extrusionOk="0" h="65" w="19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009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Shape 473"/>
          <p:cNvSpPr/>
          <p:nvPr/>
        </p:nvSpPr>
        <p:spPr>
          <a:xfrm>
            <a:off x="4334669" y="5525687"/>
            <a:ext cx="39032" cy="248326"/>
          </a:xfrm>
          <a:custGeom>
            <a:pathLst>
              <a:path extrusionOk="0" h="120" w="19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009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Shape 474"/>
          <p:cNvSpPr/>
          <p:nvPr/>
        </p:nvSpPr>
        <p:spPr>
          <a:xfrm>
            <a:off x="4444057" y="5600087"/>
            <a:ext cx="39032" cy="134791"/>
          </a:xfrm>
          <a:custGeom>
            <a:pathLst>
              <a:path extrusionOk="0" h="65" w="19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009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Shape 475"/>
          <p:cNvSpPr/>
          <p:nvPr/>
        </p:nvSpPr>
        <p:spPr>
          <a:xfrm>
            <a:off x="4551037" y="5654198"/>
            <a:ext cx="41443" cy="80682"/>
          </a:xfrm>
          <a:custGeom>
            <a:pathLst>
              <a:path extrusionOk="0" h="39" w="20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009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Shape 476"/>
          <p:cNvSpPr/>
          <p:nvPr/>
        </p:nvSpPr>
        <p:spPr>
          <a:xfrm>
            <a:off x="4660428" y="5600087"/>
            <a:ext cx="39515" cy="134791"/>
          </a:xfrm>
          <a:custGeom>
            <a:pathLst>
              <a:path extrusionOk="0" h="65" w="19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009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Shape 477"/>
          <p:cNvSpPr/>
          <p:nvPr/>
        </p:nvSpPr>
        <p:spPr>
          <a:xfrm>
            <a:off x="4769817" y="5525687"/>
            <a:ext cx="39515" cy="248326"/>
          </a:xfrm>
          <a:custGeom>
            <a:pathLst>
              <a:path extrusionOk="0" h="120" w="19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009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Shape 478"/>
          <p:cNvSpPr/>
          <p:nvPr/>
        </p:nvSpPr>
        <p:spPr>
          <a:xfrm>
            <a:off x="4877278" y="5600087"/>
            <a:ext cx="39515" cy="134791"/>
          </a:xfrm>
          <a:custGeom>
            <a:pathLst>
              <a:path extrusionOk="0" h="65" w="19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009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Shape 479"/>
          <p:cNvSpPr/>
          <p:nvPr/>
        </p:nvSpPr>
        <p:spPr>
          <a:xfrm>
            <a:off x="4986669" y="5654198"/>
            <a:ext cx="39515" cy="80682"/>
          </a:xfrm>
          <a:custGeom>
            <a:pathLst>
              <a:path extrusionOk="0" h="39" w="1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0096D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losing Slide-red thank you"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plex_Gradient7.jpg" id="481" name="Shape 481"/>
          <p:cNvPicPr preferRelativeResize="0"/>
          <p:nvPr/>
        </p:nvPicPr>
        <p:blipFill rotWithShape="1">
          <a:blip r:embed="rId2">
            <a:alphaModFix/>
          </a:blip>
          <a:srcRect b="0" l="1695" r="14437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Shape 482"/>
          <p:cNvSpPr txBox="1"/>
          <p:nvPr/>
        </p:nvSpPr>
        <p:spPr>
          <a:xfrm>
            <a:off x="644691" y="3060488"/>
            <a:ext cx="243727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Thank you.</a:t>
            </a:r>
          </a:p>
        </p:txBody>
      </p:sp>
      <p:sp>
        <p:nvSpPr>
          <p:cNvPr id="483" name="Shape 483"/>
          <p:cNvSpPr/>
          <p:nvPr/>
        </p:nvSpPr>
        <p:spPr>
          <a:xfrm>
            <a:off x="6312989" y="3708603"/>
            <a:ext cx="116615" cy="4418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009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Shape 484"/>
          <p:cNvSpPr/>
          <p:nvPr/>
        </p:nvSpPr>
        <p:spPr>
          <a:xfrm>
            <a:off x="6992342" y="3697605"/>
            <a:ext cx="337642" cy="466296"/>
          </a:xfrm>
          <a:custGeom>
            <a:pathLst>
              <a:path extrusionOk="0" h="80" w="58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009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Shape 485"/>
          <p:cNvSpPr/>
          <p:nvPr/>
        </p:nvSpPr>
        <p:spPr>
          <a:xfrm>
            <a:off x="5824830" y="3697605"/>
            <a:ext cx="337642" cy="466296"/>
          </a:xfrm>
          <a:custGeom>
            <a:pathLst>
              <a:path extrusionOk="0" h="80" w="58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009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Shape 486"/>
          <p:cNvSpPr/>
          <p:nvPr/>
        </p:nvSpPr>
        <p:spPr>
          <a:xfrm>
            <a:off x="7452022" y="3697605"/>
            <a:ext cx="463750" cy="466296"/>
          </a:xfrm>
          <a:custGeom>
            <a:pathLst>
              <a:path extrusionOk="0" h="80" w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009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Shape 487"/>
          <p:cNvSpPr/>
          <p:nvPr/>
        </p:nvSpPr>
        <p:spPr>
          <a:xfrm>
            <a:off x="6580117" y="3697605"/>
            <a:ext cx="302386" cy="466296"/>
          </a:xfrm>
          <a:custGeom>
            <a:pathLst>
              <a:path extrusionOk="0" h="80" w="52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009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Shape 488"/>
          <p:cNvSpPr/>
          <p:nvPr/>
        </p:nvSpPr>
        <p:spPr>
          <a:xfrm>
            <a:off x="5592955" y="3082440"/>
            <a:ext cx="109835" cy="227031"/>
          </a:xfrm>
          <a:custGeom>
            <a:pathLst>
              <a:path extrusionOk="0" h="39" w="1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009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Shape 489"/>
          <p:cNvSpPr/>
          <p:nvPr/>
        </p:nvSpPr>
        <p:spPr>
          <a:xfrm>
            <a:off x="5900764" y="2930180"/>
            <a:ext cx="109835" cy="379291"/>
          </a:xfrm>
          <a:custGeom>
            <a:pathLst>
              <a:path extrusionOk="0" h="65" w="19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009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Shape 490"/>
          <p:cNvSpPr/>
          <p:nvPr/>
        </p:nvSpPr>
        <p:spPr>
          <a:xfrm>
            <a:off x="6203153" y="2720822"/>
            <a:ext cx="109835" cy="698766"/>
          </a:xfrm>
          <a:custGeom>
            <a:pathLst>
              <a:path extrusionOk="0" h="120" w="19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009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Shape 491"/>
          <p:cNvSpPr/>
          <p:nvPr/>
        </p:nvSpPr>
        <p:spPr>
          <a:xfrm>
            <a:off x="6510962" y="2930181"/>
            <a:ext cx="109835" cy="379291"/>
          </a:xfrm>
          <a:custGeom>
            <a:pathLst>
              <a:path extrusionOk="0" h="65" w="19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009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Shape 492"/>
          <p:cNvSpPr/>
          <p:nvPr/>
        </p:nvSpPr>
        <p:spPr>
          <a:xfrm>
            <a:off x="6811993" y="3082440"/>
            <a:ext cx="116615" cy="227031"/>
          </a:xfrm>
          <a:custGeom>
            <a:pathLst>
              <a:path extrusionOk="0" h="39" w="20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009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Shape 493"/>
          <p:cNvSpPr/>
          <p:nvPr/>
        </p:nvSpPr>
        <p:spPr>
          <a:xfrm>
            <a:off x="7119806" y="2930181"/>
            <a:ext cx="111191" cy="379289"/>
          </a:xfrm>
          <a:custGeom>
            <a:pathLst>
              <a:path extrusionOk="0" h="65" w="19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009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Shape 494"/>
          <p:cNvSpPr/>
          <p:nvPr/>
        </p:nvSpPr>
        <p:spPr>
          <a:xfrm>
            <a:off x="7427617" y="2720823"/>
            <a:ext cx="111191" cy="698765"/>
          </a:xfrm>
          <a:custGeom>
            <a:pathLst>
              <a:path extrusionOk="0" h="120" w="19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009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Shape 495"/>
          <p:cNvSpPr/>
          <p:nvPr/>
        </p:nvSpPr>
        <p:spPr>
          <a:xfrm>
            <a:off x="7730002" y="2930181"/>
            <a:ext cx="111191" cy="379289"/>
          </a:xfrm>
          <a:custGeom>
            <a:pathLst>
              <a:path extrusionOk="0" h="65" w="19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009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Shape 496"/>
          <p:cNvSpPr/>
          <p:nvPr/>
        </p:nvSpPr>
        <p:spPr>
          <a:xfrm>
            <a:off x="8037814" y="3082440"/>
            <a:ext cx="111191" cy="227031"/>
          </a:xfrm>
          <a:custGeom>
            <a:pathLst>
              <a:path extrusionOk="0" h="39" w="1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0096D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99" name="Shape 499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5000"/>
              </a:lnSpc>
              <a:spcBef>
                <a:spcPts val="1440"/>
              </a:spcBef>
              <a:buClr>
                <a:schemeClr val="dk2"/>
              </a:buClr>
              <a:buFont typeface="Arial"/>
              <a:buNone/>
              <a:defRPr/>
            </a:lvl1pPr>
            <a:lvl2pPr indent="0" lvl="1" marL="457200" marR="0" rtl="0" algn="ctr">
              <a:lnSpc>
                <a:spcPct val="95000"/>
              </a:lnSpc>
              <a:spcBef>
                <a:spcPts val="840"/>
              </a:spcBef>
              <a:buClr>
                <a:schemeClr val="dk2"/>
              </a:buClr>
              <a:buFont typeface="Arial"/>
              <a:buNone/>
              <a:defRPr/>
            </a:lvl2pPr>
            <a:lvl3pPr indent="0" lvl="2" marL="914400" marR="0" rtl="0" algn="ctr">
              <a:lnSpc>
                <a:spcPct val="95000"/>
              </a:lnSpc>
              <a:spcBef>
                <a:spcPts val="840"/>
              </a:spcBef>
              <a:buClr>
                <a:srgbClr val="88CEEB"/>
              </a:buClr>
              <a:buFont typeface="Arial"/>
              <a:buNone/>
              <a:defRPr/>
            </a:lvl3pPr>
            <a:lvl4pPr indent="0" lvl="3" marL="1371600" marR="0" rtl="0" algn="ctr">
              <a:lnSpc>
                <a:spcPct val="95000"/>
              </a:lnSpc>
              <a:spcBef>
                <a:spcPts val="840"/>
              </a:spcBef>
              <a:buClr>
                <a:srgbClr val="88CEEB"/>
              </a:buClr>
              <a:buFont typeface="Arial"/>
              <a:buNone/>
              <a:defRPr/>
            </a:lvl4pPr>
            <a:lvl5pPr indent="0" lvl="4" marL="1828800" marR="0" rtl="0" algn="ctr">
              <a:lnSpc>
                <a:spcPct val="95000"/>
              </a:lnSpc>
              <a:spcBef>
                <a:spcPts val="840"/>
              </a:spcBef>
              <a:buClr>
                <a:srgbClr val="88CEEB"/>
              </a:buClr>
              <a:buFont typeface="Arial"/>
              <a:buNone/>
              <a:defRPr/>
            </a:lvl5pPr>
            <a:lvl6pPr indent="0" lvl="5" marL="2286000" marR="0" rtl="0" algn="ctr">
              <a:spcBef>
                <a:spcPts val="400"/>
              </a:spcBef>
              <a:buClr>
                <a:srgbClr val="88CEEB"/>
              </a:buClr>
              <a:buFont typeface="Arial"/>
              <a:buNone/>
              <a:defRPr/>
            </a:lvl6pPr>
            <a:lvl7pPr indent="0" lvl="6" marL="2743200" marR="0" rtl="0" algn="ctr">
              <a:spcBef>
                <a:spcPts val="400"/>
              </a:spcBef>
              <a:buClr>
                <a:srgbClr val="88CEEB"/>
              </a:buClr>
              <a:buFont typeface="Arial"/>
              <a:buNone/>
              <a:defRPr/>
            </a:lvl7pPr>
            <a:lvl8pPr indent="0" lvl="7" marL="3200400" marR="0" rtl="0" algn="ctr">
              <a:spcBef>
                <a:spcPts val="400"/>
              </a:spcBef>
              <a:buClr>
                <a:srgbClr val="88CEEB"/>
              </a:buClr>
              <a:buFont typeface="Arial"/>
              <a:buNone/>
              <a:defRPr/>
            </a:lvl8pPr>
            <a:lvl9pPr indent="0" lvl="8" marL="3657600" marR="0" rtl="0" algn="ctr">
              <a:spcBef>
                <a:spcPts val="400"/>
              </a:spcBef>
              <a:buClr>
                <a:srgbClr val="88CEEB"/>
              </a:buClr>
              <a:buFont typeface="Arial"/>
              <a:buNone/>
              <a:defRPr/>
            </a:lvl9pPr>
          </a:lstStyle>
          <a:p/>
        </p:txBody>
      </p:sp>
      <p:sp>
        <p:nvSpPr>
          <p:cNvPr id="500" name="Shape 50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01" name="Shape 50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02" name="Shape 50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 txBox="1"/>
          <p:nvPr>
            <p:ph type="title"/>
          </p:nvPr>
        </p:nvSpPr>
        <p:spPr>
          <a:xfrm>
            <a:off x="229702" y="432214"/>
            <a:ext cx="8588860" cy="838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05" name="Shape 505"/>
          <p:cNvSpPr txBox="1"/>
          <p:nvPr>
            <p:ph idx="1" type="body"/>
          </p:nvPr>
        </p:nvSpPr>
        <p:spPr>
          <a:xfrm>
            <a:off x="229701" y="1339745"/>
            <a:ext cx="8551440" cy="496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4300" lvl="0" marL="228600" rtl="0" algn="l">
              <a:lnSpc>
                <a:spcPct val="95000"/>
              </a:lnSpc>
              <a:spcBef>
                <a:spcPts val="1440"/>
              </a:spcBef>
              <a:buClr>
                <a:schemeClr val="dk2"/>
              </a:buClr>
              <a:buFont typeface="Arial"/>
              <a:buChar char="•"/>
              <a:defRPr/>
            </a:lvl1pPr>
            <a:lvl2pPr indent="0" lvl="1" marL="406400" rtl="0" algn="l">
              <a:lnSpc>
                <a:spcPct val="95000"/>
              </a:lnSpc>
              <a:spcBef>
                <a:spcPts val="840"/>
              </a:spcBef>
              <a:buClr>
                <a:schemeClr val="dk2"/>
              </a:buClr>
              <a:buFont typeface="Arial"/>
              <a:buNone/>
              <a:defRPr/>
            </a:lvl2pPr>
            <a:lvl3pPr indent="-12700" lvl="2" marL="571500" rtl="0" algn="l">
              <a:lnSpc>
                <a:spcPct val="95000"/>
              </a:lnSpc>
              <a:spcBef>
                <a:spcPts val="840"/>
              </a:spcBef>
              <a:buClr>
                <a:srgbClr val="546568"/>
              </a:buClr>
              <a:buFont typeface="Arial"/>
              <a:buNone/>
              <a:defRPr/>
            </a:lvl3pPr>
            <a:lvl4pPr indent="-3175" lvl="3" marL="688975" rtl="0" algn="l">
              <a:lnSpc>
                <a:spcPct val="95000"/>
              </a:lnSpc>
              <a:spcBef>
                <a:spcPts val="840"/>
              </a:spcBef>
              <a:buClr>
                <a:srgbClr val="546568"/>
              </a:buClr>
              <a:buFont typeface="Arial"/>
              <a:buNone/>
              <a:defRPr/>
            </a:lvl4pPr>
            <a:lvl5pPr indent="-1587" lvl="4" marL="801688" rtl="0" algn="l">
              <a:lnSpc>
                <a:spcPct val="95000"/>
              </a:lnSpc>
              <a:spcBef>
                <a:spcPts val="840"/>
              </a:spcBef>
              <a:buClr>
                <a:srgbClr val="546568"/>
              </a:buClr>
              <a:buFont typeface="Arial"/>
              <a:buNone/>
              <a:defRPr/>
            </a:lvl5pPr>
            <a:lvl6pPr indent="-101600" lvl="5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lvl="6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lvl="7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lvl="8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506" name="Shape 50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07" name="Shape 50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08" name="Shape 50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_Title Slide-animated White"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/>
          <p:nvPr/>
        </p:nvSpPr>
        <p:spPr>
          <a:xfrm>
            <a:off x="3405351" y="5948635"/>
            <a:ext cx="599088" cy="114562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Shape 518"/>
          <p:cNvSpPr/>
          <p:nvPr/>
        </p:nvSpPr>
        <p:spPr>
          <a:xfrm>
            <a:off x="1460938" y="5948635"/>
            <a:ext cx="472965" cy="1145626"/>
          </a:xfrm>
          <a:prstGeom prst="rect">
            <a:avLst/>
          </a:prstGeom>
          <a:solidFill>
            <a:srgbClr val="6DB344">
              <a:alpha val="44705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Shape 519"/>
          <p:cNvSpPr/>
          <p:nvPr/>
        </p:nvSpPr>
        <p:spPr>
          <a:xfrm>
            <a:off x="4771696" y="5948635"/>
            <a:ext cx="472965" cy="1145626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Shape 520"/>
          <p:cNvSpPr/>
          <p:nvPr/>
        </p:nvSpPr>
        <p:spPr>
          <a:xfrm flipH="1" rot="10800000">
            <a:off x="2856506" y="831272"/>
            <a:ext cx="656314" cy="424307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057550">
                  <a:alpha val="45882"/>
                </a:srgbClr>
              </a:gs>
              <a:gs pos="100000">
                <a:srgbClr val="1F99E3">
                  <a:alpha val="2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Shape 521"/>
          <p:cNvSpPr/>
          <p:nvPr/>
        </p:nvSpPr>
        <p:spPr>
          <a:xfrm flipH="1" rot="10800000">
            <a:off x="821966" y="4716779"/>
            <a:ext cx="656314" cy="1507489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057550">
                  <a:alpha val="45882"/>
                </a:srgbClr>
              </a:gs>
              <a:gs pos="100000">
                <a:srgbClr val="1F99E3">
                  <a:alpha val="2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Shape 522"/>
          <p:cNvSpPr/>
          <p:nvPr/>
        </p:nvSpPr>
        <p:spPr>
          <a:xfrm flipH="1" rot="10800000">
            <a:off x="1332505" y="1981199"/>
            <a:ext cx="656314" cy="424307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057550">
                  <a:alpha val="45882"/>
                </a:srgbClr>
              </a:gs>
              <a:gs pos="100000">
                <a:srgbClr val="1F99E3">
                  <a:alpha val="2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Shape 523"/>
          <p:cNvSpPr/>
          <p:nvPr/>
        </p:nvSpPr>
        <p:spPr>
          <a:xfrm flipH="1" rot="10800000">
            <a:off x="5869869" y="6614158"/>
            <a:ext cx="780312" cy="3319549"/>
          </a:xfrm>
          <a:prstGeom prst="roundRect">
            <a:avLst>
              <a:gd fmla="val 50000" name="adj"/>
            </a:avLst>
          </a:prstGeom>
          <a:solidFill>
            <a:srgbClr val="1F8BAE">
              <a:alpha val="38823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Shape 524"/>
          <p:cNvSpPr/>
          <p:nvPr/>
        </p:nvSpPr>
        <p:spPr>
          <a:xfrm flipH="1" rot="10800000">
            <a:off x="6933206" y="6614160"/>
            <a:ext cx="656314" cy="1507489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057550">
                  <a:alpha val="45882"/>
                </a:srgbClr>
              </a:gs>
              <a:gs pos="100000">
                <a:srgbClr val="1F99E3">
                  <a:alpha val="2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Shape 525"/>
          <p:cNvSpPr/>
          <p:nvPr/>
        </p:nvSpPr>
        <p:spPr>
          <a:xfrm flipH="1" rot="10800000">
            <a:off x="2191485" y="6719450"/>
            <a:ext cx="662548" cy="6331064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057550">
                  <a:alpha val="45882"/>
                </a:srgbClr>
              </a:gs>
              <a:gs pos="100000">
                <a:srgbClr val="1F99E3">
                  <a:alpha val="2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Shape 526"/>
          <p:cNvSpPr/>
          <p:nvPr/>
        </p:nvSpPr>
        <p:spPr>
          <a:xfrm flipH="1" rot="10800000">
            <a:off x="2794160" y="6668594"/>
            <a:ext cx="779355" cy="554631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3D6C22"/>
              </a:gs>
              <a:gs pos="50000">
                <a:srgbClr val="599C32"/>
              </a:gs>
              <a:gs pos="100000">
                <a:srgbClr val="6ABC3B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Shape 527"/>
          <p:cNvSpPr/>
          <p:nvPr/>
        </p:nvSpPr>
        <p:spPr>
          <a:xfrm flipH="1" rot="10800000">
            <a:off x="4920833" y="1025235"/>
            <a:ext cx="656314" cy="424307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057550">
                  <a:alpha val="45882"/>
                </a:srgbClr>
              </a:gs>
              <a:gs pos="100000">
                <a:srgbClr val="1F99E3">
                  <a:alpha val="2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Shape 528"/>
          <p:cNvSpPr/>
          <p:nvPr/>
        </p:nvSpPr>
        <p:spPr>
          <a:xfrm flipH="1" rot="10800000">
            <a:off x="5391889" y="1731817"/>
            <a:ext cx="656314" cy="424307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057550">
                  <a:alpha val="45882"/>
                </a:srgbClr>
              </a:gs>
              <a:gs pos="100000">
                <a:srgbClr val="1F99E3">
                  <a:alpha val="2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Shape 529"/>
          <p:cNvSpPr/>
          <p:nvPr/>
        </p:nvSpPr>
        <p:spPr>
          <a:xfrm flipH="1" rot="10800000">
            <a:off x="341312" y="6708751"/>
            <a:ext cx="780312" cy="3319549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24789B">
                  <a:alpha val="25882"/>
                </a:srgbClr>
              </a:gs>
              <a:gs pos="50000">
                <a:srgbClr val="34ADE1"/>
              </a:gs>
              <a:gs pos="100000">
                <a:srgbClr val="4DCBFF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Shape 530"/>
          <p:cNvSpPr/>
          <p:nvPr/>
        </p:nvSpPr>
        <p:spPr>
          <a:xfrm flipH="1" rot="10800000">
            <a:off x="8038250" y="8318268"/>
            <a:ext cx="780312" cy="3319549"/>
          </a:xfrm>
          <a:prstGeom prst="roundRect">
            <a:avLst>
              <a:gd fmla="val 50000" name="adj"/>
            </a:avLst>
          </a:prstGeom>
          <a:solidFill>
            <a:srgbClr val="1F8BAE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Shape 531"/>
          <p:cNvSpPr/>
          <p:nvPr/>
        </p:nvSpPr>
        <p:spPr>
          <a:xfrm flipH="1" rot="10800000">
            <a:off x="8162249" y="1731817"/>
            <a:ext cx="656314" cy="424307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057550">
                  <a:alpha val="45882"/>
                </a:srgbClr>
              </a:gs>
              <a:gs pos="100000">
                <a:srgbClr val="1F99E3">
                  <a:alpha val="2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Shape 532"/>
          <p:cNvSpPr/>
          <p:nvPr/>
        </p:nvSpPr>
        <p:spPr>
          <a:xfrm flipH="1" rot="10800000">
            <a:off x="3770905" y="1981199"/>
            <a:ext cx="656314" cy="424307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057550">
                  <a:alpha val="45882"/>
                </a:srgbClr>
              </a:gs>
              <a:gs pos="100000">
                <a:srgbClr val="1F99E3">
                  <a:alpha val="2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Shape 533"/>
          <p:cNvSpPr/>
          <p:nvPr/>
        </p:nvSpPr>
        <p:spPr>
          <a:xfrm>
            <a:off x="0" y="0"/>
            <a:ext cx="9129007" cy="6378315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4" name="Shape 534"/>
          <p:cNvGrpSpPr/>
          <p:nvPr/>
        </p:nvGrpSpPr>
        <p:grpSpPr>
          <a:xfrm>
            <a:off x="341314" y="311150"/>
            <a:ext cx="829169" cy="438357"/>
            <a:chOff x="609600" y="528537"/>
            <a:chExt cx="1444733" cy="763789"/>
          </a:xfrm>
        </p:grpSpPr>
        <p:sp>
          <p:nvSpPr>
            <p:cNvPr id="535" name="Shape 535"/>
            <p:cNvSpPr/>
            <p:nvPr/>
          </p:nvSpPr>
          <p:spPr>
            <a:xfrm>
              <a:off x="1016578" y="1035680"/>
              <a:ext cx="65914" cy="24972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Shape 536"/>
            <p:cNvSpPr/>
            <p:nvPr/>
          </p:nvSpPr>
          <p:spPr>
            <a:xfrm>
              <a:off x="1400562" y="1028765"/>
              <a:ext cx="190842" cy="263561"/>
            </a:xfrm>
            <a:custGeom>
              <a:pathLst>
                <a:path extrusionOk="0" h="80" w="58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Shape 537"/>
            <p:cNvSpPr/>
            <p:nvPr/>
          </p:nvSpPr>
          <p:spPr>
            <a:xfrm>
              <a:off x="740660" y="1028765"/>
              <a:ext cx="190842" cy="263561"/>
            </a:xfrm>
            <a:custGeom>
              <a:pathLst>
                <a:path extrusionOk="0" h="80" w="58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Shape 538"/>
            <p:cNvSpPr/>
            <p:nvPr/>
          </p:nvSpPr>
          <p:spPr>
            <a:xfrm>
              <a:off x="1660384" y="1028765"/>
              <a:ext cx="262122" cy="263561"/>
            </a:xfrm>
            <a:custGeom>
              <a:pathLst>
                <a:path extrusionOk="0" h="80" w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Shape 539"/>
            <p:cNvSpPr/>
            <p:nvPr/>
          </p:nvSpPr>
          <p:spPr>
            <a:xfrm>
              <a:off x="1167566" y="1028765"/>
              <a:ext cx="170916" cy="263561"/>
            </a:xfrm>
            <a:custGeom>
              <a:pathLst>
                <a:path extrusionOk="0" h="80" w="52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Shape 540"/>
            <p:cNvSpPr/>
            <p:nvPr/>
          </p:nvSpPr>
          <p:spPr>
            <a:xfrm>
              <a:off x="609600" y="732931"/>
              <a:ext cx="62080" cy="128322"/>
            </a:xfrm>
            <a:custGeom>
              <a:pathLst>
                <a:path extrusionOk="0" h="39" w="1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Shape 541"/>
            <p:cNvSpPr/>
            <p:nvPr/>
          </p:nvSpPr>
          <p:spPr>
            <a:xfrm>
              <a:off x="783581" y="646870"/>
              <a:ext cx="62080" cy="214384"/>
            </a:xfrm>
            <a:custGeom>
              <a:pathLst>
                <a:path extrusionOk="0" h="65" w="19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Shape 542"/>
            <p:cNvSpPr/>
            <p:nvPr/>
          </p:nvSpPr>
          <p:spPr>
            <a:xfrm>
              <a:off x="954496" y="528537"/>
              <a:ext cx="62080" cy="394957"/>
            </a:xfrm>
            <a:custGeom>
              <a:pathLst>
                <a:path extrusionOk="0" h="120" w="19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Shape 543"/>
            <p:cNvSpPr/>
            <p:nvPr/>
          </p:nvSpPr>
          <p:spPr>
            <a:xfrm>
              <a:off x="1128478" y="646870"/>
              <a:ext cx="62080" cy="214384"/>
            </a:xfrm>
            <a:custGeom>
              <a:pathLst>
                <a:path extrusionOk="0" h="65" w="19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Shape 544"/>
            <p:cNvSpPr/>
            <p:nvPr/>
          </p:nvSpPr>
          <p:spPr>
            <a:xfrm>
              <a:off x="1298626" y="732931"/>
              <a:ext cx="65914" cy="128322"/>
            </a:xfrm>
            <a:custGeom>
              <a:pathLst>
                <a:path extrusionOk="0" h="39" w="20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Shape 545"/>
            <p:cNvSpPr/>
            <p:nvPr/>
          </p:nvSpPr>
          <p:spPr>
            <a:xfrm>
              <a:off x="1472608" y="646870"/>
              <a:ext cx="62848" cy="214384"/>
            </a:xfrm>
            <a:custGeom>
              <a:pathLst>
                <a:path extrusionOk="0" h="65" w="19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Shape 546"/>
            <p:cNvSpPr/>
            <p:nvPr/>
          </p:nvSpPr>
          <p:spPr>
            <a:xfrm>
              <a:off x="1646590" y="528537"/>
              <a:ext cx="62848" cy="394957"/>
            </a:xfrm>
            <a:custGeom>
              <a:pathLst>
                <a:path extrusionOk="0" h="120" w="19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Shape 547"/>
            <p:cNvSpPr/>
            <p:nvPr/>
          </p:nvSpPr>
          <p:spPr>
            <a:xfrm>
              <a:off x="1817505" y="646870"/>
              <a:ext cx="62848" cy="214384"/>
            </a:xfrm>
            <a:custGeom>
              <a:pathLst>
                <a:path extrusionOk="0" h="65" w="19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Shape 548"/>
            <p:cNvSpPr/>
            <p:nvPr/>
          </p:nvSpPr>
          <p:spPr>
            <a:xfrm>
              <a:off x="1991485" y="732931"/>
              <a:ext cx="62848" cy="128322"/>
            </a:xfrm>
            <a:custGeom>
              <a:pathLst>
                <a:path extrusionOk="0" h="39" w="1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9" name="Shape 549"/>
          <p:cNvSpPr/>
          <p:nvPr/>
        </p:nvSpPr>
        <p:spPr>
          <a:xfrm>
            <a:off x="0" y="6541294"/>
            <a:ext cx="9129007" cy="316706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Shape 550"/>
          <p:cNvSpPr/>
          <p:nvPr/>
        </p:nvSpPr>
        <p:spPr>
          <a:xfrm>
            <a:off x="251372" y="6586246"/>
            <a:ext cx="1954803" cy="175257"/>
          </a:xfrm>
          <a:prstGeom prst="rect">
            <a:avLst/>
          </a:prstGeom>
          <a:noFill/>
          <a:ln>
            <a:noFill/>
          </a:ln>
        </p:spPr>
        <p:txBody>
          <a:bodyPr anchorCtr="1" anchor="b" bIns="41050" lIns="82100" rIns="82100" tIns="41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0" i="0" lang="en-US" sz="600" u="none" cap="none" strike="noStrike">
                <a:solidFill>
                  <a:srgbClr val="C0C0C0"/>
                </a:solidFill>
                <a:latin typeface="Arial"/>
                <a:ea typeface="Arial"/>
                <a:cs typeface="Arial"/>
                <a:sym typeface="Arial"/>
              </a:rPr>
              <a:t>© 2010 Cisco and/or its affiliates. All rights reserved.</a:t>
            </a:r>
          </a:p>
        </p:txBody>
      </p:sp>
      <p:sp>
        <p:nvSpPr>
          <p:cNvPr id="551" name="Shape 551"/>
          <p:cNvSpPr/>
          <p:nvPr/>
        </p:nvSpPr>
        <p:spPr>
          <a:xfrm>
            <a:off x="7763786" y="6584511"/>
            <a:ext cx="811863" cy="175257"/>
          </a:xfrm>
          <a:prstGeom prst="rect">
            <a:avLst/>
          </a:prstGeom>
          <a:noFill/>
          <a:ln>
            <a:noFill/>
          </a:ln>
        </p:spPr>
        <p:txBody>
          <a:bodyPr anchorCtr="0" anchor="b" bIns="41050" lIns="82100" rIns="82100" tIns="410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0" i="0" lang="en-US" sz="600" u="none" cap="none" strike="noStrike">
                <a:solidFill>
                  <a:srgbClr val="C0C0C0"/>
                </a:solidFill>
                <a:latin typeface="Arial"/>
                <a:ea typeface="Arial"/>
                <a:cs typeface="Arial"/>
                <a:sym typeface="Arial"/>
              </a:rPr>
              <a:t>Cisco Confidential</a:t>
            </a:r>
          </a:p>
        </p:txBody>
      </p:sp>
      <p:sp>
        <p:nvSpPr>
          <p:cNvPr id="552" name="Shape 552"/>
          <p:cNvSpPr/>
          <p:nvPr/>
        </p:nvSpPr>
        <p:spPr>
          <a:xfrm>
            <a:off x="8639981" y="6580407"/>
            <a:ext cx="260428" cy="175257"/>
          </a:xfrm>
          <a:prstGeom prst="rect">
            <a:avLst/>
          </a:prstGeom>
          <a:noFill/>
          <a:ln>
            <a:noFill/>
          </a:ln>
        </p:spPr>
        <p:txBody>
          <a:bodyPr anchorCtr="0" anchor="b" bIns="41050" lIns="82100" rIns="82100" tIns="410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600" u="none" cap="none" strike="noStrike">
                <a:solidFill>
                  <a:srgbClr val="C0C0C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53" name="Shape 553"/>
          <p:cNvSpPr txBox="1"/>
          <p:nvPr>
            <p:ph type="ctrTitle"/>
          </p:nvPr>
        </p:nvSpPr>
        <p:spPr>
          <a:xfrm>
            <a:off x="221392" y="1236688"/>
            <a:ext cx="8112125" cy="291877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B2F0"/>
              </a:buClr>
              <a:buFont typeface="Arial"/>
              <a:buNone/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54" name="Shape 554"/>
          <p:cNvSpPr txBox="1"/>
          <p:nvPr>
            <p:ph idx="1" type="subTitle"/>
          </p:nvPr>
        </p:nvSpPr>
        <p:spPr>
          <a:xfrm>
            <a:off x="236383" y="4464067"/>
            <a:ext cx="8112125" cy="38417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5000"/>
              </a:lnSpc>
              <a:spcBef>
                <a:spcPts val="1440"/>
              </a:spcBef>
              <a:buClr>
                <a:srgbClr val="96CA4B"/>
              </a:buClr>
              <a:buFont typeface="Arial"/>
              <a:buNone/>
              <a:defRPr/>
            </a:lvl1pPr>
            <a:lvl2pPr indent="0" lvl="1" marL="457200" marR="0" rtl="0" algn="ctr">
              <a:lnSpc>
                <a:spcPct val="95000"/>
              </a:lnSpc>
              <a:spcBef>
                <a:spcPts val="840"/>
              </a:spcBef>
              <a:buClr>
                <a:schemeClr val="dk2"/>
              </a:buClr>
              <a:buFont typeface="Arial"/>
              <a:buNone/>
              <a:defRPr/>
            </a:lvl2pPr>
            <a:lvl3pPr indent="0" lvl="2" marL="914400" marR="0" rtl="0" algn="ctr">
              <a:lnSpc>
                <a:spcPct val="95000"/>
              </a:lnSpc>
              <a:spcBef>
                <a:spcPts val="840"/>
              </a:spcBef>
              <a:buClr>
                <a:srgbClr val="88CEEB"/>
              </a:buClr>
              <a:buFont typeface="Arial"/>
              <a:buNone/>
              <a:defRPr/>
            </a:lvl3pPr>
            <a:lvl4pPr indent="0" lvl="3" marL="1371600" marR="0" rtl="0" algn="ctr">
              <a:lnSpc>
                <a:spcPct val="95000"/>
              </a:lnSpc>
              <a:spcBef>
                <a:spcPts val="840"/>
              </a:spcBef>
              <a:buClr>
                <a:srgbClr val="88CEEB"/>
              </a:buClr>
              <a:buFont typeface="Arial"/>
              <a:buNone/>
              <a:defRPr/>
            </a:lvl4pPr>
            <a:lvl5pPr indent="0" lvl="4" marL="1828800" marR="0" rtl="0" algn="ctr">
              <a:lnSpc>
                <a:spcPct val="95000"/>
              </a:lnSpc>
              <a:spcBef>
                <a:spcPts val="840"/>
              </a:spcBef>
              <a:buClr>
                <a:srgbClr val="88CEEB"/>
              </a:buClr>
              <a:buFont typeface="Arial"/>
              <a:buNone/>
              <a:defRPr/>
            </a:lvl5pPr>
            <a:lvl6pPr indent="0" lvl="5" marL="2286000" marR="0" rtl="0" algn="ctr">
              <a:spcBef>
                <a:spcPts val="400"/>
              </a:spcBef>
              <a:buClr>
                <a:srgbClr val="88CEEB"/>
              </a:buClr>
              <a:buFont typeface="Arial"/>
              <a:buNone/>
              <a:defRPr/>
            </a:lvl6pPr>
            <a:lvl7pPr indent="0" lvl="6" marL="2743200" marR="0" rtl="0" algn="ctr">
              <a:spcBef>
                <a:spcPts val="400"/>
              </a:spcBef>
              <a:buClr>
                <a:srgbClr val="88CEEB"/>
              </a:buClr>
              <a:buFont typeface="Arial"/>
              <a:buNone/>
              <a:defRPr/>
            </a:lvl7pPr>
            <a:lvl8pPr indent="0" lvl="7" marL="3200400" marR="0" rtl="0" algn="ctr">
              <a:spcBef>
                <a:spcPts val="400"/>
              </a:spcBef>
              <a:buClr>
                <a:srgbClr val="88CEEB"/>
              </a:buClr>
              <a:buFont typeface="Arial"/>
              <a:buNone/>
              <a:defRPr/>
            </a:lvl8pPr>
            <a:lvl9pPr indent="0" lvl="8" marL="3657600" marR="0" rtl="0" algn="ctr">
              <a:spcBef>
                <a:spcPts val="400"/>
              </a:spcBef>
              <a:buClr>
                <a:srgbClr val="88CEEB"/>
              </a:buClr>
              <a:buFont typeface="Arial"/>
              <a:buNone/>
              <a:defRPr/>
            </a:lvl9pPr>
          </a:lstStyle>
          <a:p/>
        </p:txBody>
      </p:sp>
      <p:sp>
        <p:nvSpPr>
          <p:cNvPr id="555" name="Shape 555"/>
          <p:cNvSpPr txBox="1"/>
          <p:nvPr>
            <p:ph idx="2" type="body"/>
          </p:nvPr>
        </p:nvSpPr>
        <p:spPr>
          <a:xfrm>
            <a:off x="236383" y="4768851"/>
            <a:ext cx="8097837" cy="3841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1pPr>
            <a:lvl2pPr indent="0" lvl="1" marL="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2pPr>
            <a:lvl3pPr indent="0" lvl="2" marL="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3pPr>
            <a:lvl4pPr indent="0" lvl="3" marL="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4pPr>
            <a:lvl5pPr indent="0" lvl="4" marL="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56" name="Shape 556"/>
          <p:cNvSpPr txBox="1"/>
          <p:nvPr>
            <p:ph idx="3" type="body"/>
          </p:nvPr>
        </p:nvSpPr>
        <p:spPr>
          <a:xfrm>
            <a:off x="236537" y="5232769"/>
            <a:ext cx="8112125" cy="3841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2_Title Slide-White"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/>
          <p:nvPr/>
        </p:nvSpPr>
        <p:spPr>
          <a:xfrm>
            <a:off x="0" y="0"/>
            <a:ext cx="9129007" cy="6378315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9" name="Shape 559"/>
          <p:cNvGrpSpPr/>
          <p:nvPr/>
        </p:nvGrpSpPr>
        <p:grpSpPr>
          <a:xfrm>
            <a:off x="341314" y="311150"/>
            <a:ext cx="829169" cy="438357"/>
            <a:chOff x="609600" y="528537"/>
            <a:chExt cx="1444733" cy="763789"/>
          </a:xfrm>
        </p:grpSpPr>
        <p:sp>
          <p:nvSpPr>
            <p:cNvPr id="560" name="Shape 560"/>
            <p:cNvSpPr/>
            <p:nvPr/>
          </p:nvSpPr>
          <p:spPr>
            <a:xfrm>
              <a:off x="1016578" y="1035680"/>
              <a:ext cx="65914" cy="24972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Shape 561"/>
            <p:cNvSpPr/>
            <p:nvPr/>
          </p:nvSpPr>
          <p:spPr>
            <a:xfrm>
              <a:off x="1400562" y="1028765"/>
              <a:ext cx="190842" cy="263561"/>
            </a:xfrm>
            <a:custGeom>
              <a:pathLst>
                <a:path extrusionOk="0" h="80" w="58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Shape 562"/>
            <p:cNvSpPr/>
            <p:nvPr/>
          </p:nvSpPr>
          <p:spPr>
            <a:xfrm>
              <a:off x="740660" y="1028765"/>
              <a:ext cx="190842" cy="263561"/>
            </a:xfrm>
            <a:custGeom>
              <a:pathLst>
                <a:path extrusionOk="0" h="80" w="58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Shape 563"/>
            <p:cNvSpPr/>
            <p:nvPr/>
          </p:nvSpPr>
          <p:spPr>
            <a:xfrm>
              <a:off x="1660384" y="1028765"/>
              <a:ext cx="262122" cy="263561"/>
            </a:xfrm>
            <a:custGeom>
              <a:pathLst>
                <a:path extrusionOk="0" h="80" w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Shape 564"/>
            <p:cNvSpPr/>
            <p:nvPr/>
          </p:nvSpPr>
          <p:spPr>
            <a:xfrm>
              <a:off x="1167566" y="1028765"/>
              <a:ext cx="170916" cy="263561"/>
            </a:xfrm>
            <a:custGeom>
              <a:pathLst>
                <a:path extrusionOk="0" h="80" w="52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Shape 565"/>
            <p:cNvSpPr/>
            <p:nvPr/>
          </p:nvSpPr>
          <p:spPr>
            <a:xfrm>
              <a:off x="609600" y="732931"/>
              <a:ext cx="62080" cy="128322"/>
            </a:xfrm>
            <a:custGeom>
              <a:pathLst>
                <a:path extrusionOk="0" h="39" w="1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Shape 566"/>
            <p:cNvSpPr/>
            <p:nvPr/>
          </p:nvSpPr>
          <p:spPr>
            <a:xfrm>
              <a:off x="783581" y="646870"/>
              <a:ext cx="62080" cy="214384"/>
            </a:xfrm>
            <a:custGeom>
              <a:pathLst>
                <a:path extrusionOk="0" h="65" w="19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Shape 567"/>
            <p:cNvSpPr/>
            <p:nvPr/>
          </p:nvSpPr>
          <p:spPr>
            <a:xfrm>
              <a:off x="954496" y="528537"/>
              <a:ext cx="62080" cy="394957"/>
            </a:xfrm>
            <a:custGeom>
              <a:pathLst>
                <a:path extrusionOk="0" h="120" w="19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Shape 568"/>
            <p:cNvSpPr/>
            <p:nvPr/>
          </p:nvSpPr>
          <p:spPr>
            <a:xfrm>
              <a:off x="1128478" y="646870"/>
              <a:ext cx="62080" cy="214384"/>
            </a:xfrm>
            <a:custGeom>
              <a:pathLst>
                <a:path extrusionOk="0" h="65" w="19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Shape 569"/>
            <p:cNvSpPr/>
            <p:nvPr/>
          </p:nvSpPr>
          <p:spPr>
            <a:xfrm>
              <a:off x="1298626" y="732931"/>
              <a:ext cx="65914" cy="128322"/>
            </a:xfrm>
            <a:custGeom>
              <a:pathLst>
                <a:path extrusionOk="0" h="39" w="20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Shape 570"/>
            <p:cNvSpPr/>
            <p:nvPr/>
          </p:nvSpPr>
          <p:spPr>
            <a:xfrm>
              <a:off x="1472608" y="646870"/>
              <a:ext cx="62848" cy="214384"/>
            </a:xfrm>
            <a:custGeom>
              <a:pathLst>
                <a:path extrusionOk="0" h="65" w="19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Shape 571"/>
            <p:cNvSpPr/>
            <p:nvPr/>
          </p:nvSpPr>
          <p:spPr>
            <a:xfrm>
              <a:off x="1646590" y="528537"/>
              <a:ext cx="62848" cy="394957"/>
            </a:xfrm>
            <a:custGeom>
              <a:pathLst>
                <a:path extrusionOk="0" h="120" w="19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Shape 572"/>
            <p:cNvSpPr/>
            <p:nvPr/>
          </p:nvSpPr>
          <p:spPr>
            <a:xfrm>
              <a:off x="1817505" y="646870"/>
              <a:ext cx="62848" cy="214384"/>
            </a:xfrm>
            <a:custGeom>
              <a:pathLst>
                <a:path extrusionOk="0" h="65" w="19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Shape 573"/>
            <p:cNvSpPr/>
            <p:nvPr/>
          </p:nvSpPr>
          <p:spPr>
            <a:xfrm>
              <a:off x="1991485" y="732931"/>
              <a:ext cx="62848" cy="128322"/>
            </a:xfrm>
            <a:custGeom>
              <a:pathLst>
                <a:path extrusionOk="0" h="39" w="1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4" name="Shape 574"/>
          <p:cNvSpPr/>
          <p:nvPr/>
        </p:nvSpPr>
        <p:spPr>
          <a:xfrm>
            <a:off x="0" y="6541294"/>
            <a:ext cx="9129007" cy="316706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Shape 575"/>
          <p:cNvSpPr/>
          <p:nvPr/>
        </p:nvSpPr>
        <p:spPr>
          <a:xfrm>
            <a:off x="251372" y="6586246"/>
            <a:ext cx="1954803" cy="175257"/>
          </a:xfrm>
          <a:prstGeom prst="rect">
            <a:avLst/>
          </a:prstGeom>
          <a:noFill/>
          <a:ln>
            <a:noFill/>
          </a:ln>
        </p:spPr>
        <p:txBody>
          <a:bodyPr anchorCtr="1" anchor="b" bIns="41050" lIns="82100" rIns="82100" tIns="41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0" i="0" lang="en-US" sz="600" u="none" cap="none" strike="noStrike">
                <a:solidFill>
                  <a:srgbClr val="C0C0C0"/>
                </a:solidFill>
                <a:latin typeface="Arial"/>
                <a:ea typeface="Arial"/>
                <a:cs typeface="Arial"/>
                <a:sym typeface="Arial"/>
              </a:rPr>
              <a:t>© 2010 Cisco and/or its affiliates. All rights reserved.</a:t>
            </a:r>
          </a:p>
        </p:txBody>
      </p:sp>
      <p:sp>
        <p:nvSpPr>
          <p:cNvPr id="576" name="Shape 576"/>
          <p:cNvSpPr/>
          <p:nvPr/>
        </p:nvSpPr>
        <p:spPr>
          <a:xfrm>
            <a:off x="7763786" y="6584511"/>
            <a:ext cx="811863" cy="175257"/>
          </a:xfrm>
          <a:prstGeom prst="rect">
            <a:avLst/>
          </a:prstGeom>
          <a:noFill/>
          <a:ln>
            <a:noFill/>
          </a:ln>
        </p:spPr>
        <p:txBody>
          <a:bodyPr anchorCtr="0" anchor="b" bIns="41050" lIns="82100" rIns="82100" tIns="410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0" i="0" lang="en-US" sz="600" u="none" cap="none" strike="noStrike">
                <a:solidFill>
                  <a:srgbClr val="C0C0C0"/>
                </a:solidFill>
                <a:latin typeface="Arial"/>
                <a:ea typeface="Arial"/>
                <a:cs typeface="Arial"/>
                <a:sym typeface="Arial"/>
              </a:rPr>
              <a:t>Cisco Confidential</a:t>
            </a:r>
          </a:p>
        </p:txBody>
      </p:sp>
      <p:sp>
        <p:nvSpPr>
          <p:cNvPr id="577" name="Shape 577"/>
          <p:cNvSpPr/>
          <p:nvPr/>
        </p:nvSpPr>
        <p:spPr>
          <a:xfrm>
            <a:off x="8639981" y="6580407"/>
            <a:ext cx="260428" cy="175257"/>
          </a:xfrm>
          <a:prstGeom prst="rect">
            <a:avLst/>
          </a:prstGeom>
          <a:noFill/>
          <a:ln>
            <a:noFill/>
          </a:ln>
        </p:spPr>
        <p:txBody>
          <a:bodyPr anchorCtr="0" anchor="b" bIns="41050" lIns="82100" rIns="82100" tIns="410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600" u="none" cap="none" strike="noStrike">
                <a:solidFill>
                  <a:srgbClr val="C0C0C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78" name="Shape 578"/>
          <p:cNvSpPr txBox="1"/>
          <p:nvPr>
            <p:ph type="ctrTitle"/>
          </p:nvPr>
        </p:nvSpPr>
        <p:spPr>
          <a:xfrm>
            <a:off x="221392" y="1236688"/>
            <a:ext cx="8112125" cy="291877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B2F0"/>
              </a:buClr>
              <a:buFont typeface="Arial"/>
              <a:buNone/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79" name="Shape 579"/>
          <p:cNvSpPr txBox="1"/>
          <p:nvPr>
            <p:ph idx="1" type="subTitle"/>
          </p:nvPr>
        </p:nvSpPr>
        <p:spPr>
          <a:xfrm>
            <a:off x="236383" y="4464067"/>
            <a:ext cx="8112125" cy="38417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5000"/>
              </a:lnSpc>
              <a:spcBef>
                <a:spcPts val="1440"/>
              </a:spcBef>
              <a:buClr>
                <a:srgbClr val="96CA4B"/>
              </a:buClr>
              <a:buFont typeface="Arial"/>
              <a:buNone/>
              <a:defRPr/>
            </a:lvl1pPr>
            <a:lvl2pPr indent="0" lvl="1" marL="457200" marR="0" rtl="0" algn="ctr">
              <a:lnSpc>
                <a:spcPct val="95000"/>
              </a:lnSpc>
              <a:spcBef>
                <a:spcPts val="840"/>
              </a:spcBef>
              <a:buClr>
                <a:schemeClr val="dk2"/>
              </a:buClr>
              <a:buFont typeface="Arial"/>
              <a:buNone/>
              <a:defRPr/>
            </a:lvl2pPr>
            <a:lvl3pPr indent="0" lvl="2" marL="914400" marR="0" rtl="0" algn="ctr">
              <a:lnSpc>
                <a:spcPct val="95000"/>
              </a:lnSpc>
              <a:spcBef>
                <a:spcPts val="840"/>
              </a:spcBef>
              <a:buClr>
                <a:srgbClr val="88CEEB"/>
              </a:buClr>
              <a:buFont typeface="Arial"/>
              <a:buNone/>
              <a:defRPr/>
            </a:lvl3pPr>
            <a:lvl4pPr indent="0" lvl="3" marL="1371600" marR="0" rtl="0" algn="ctr">
              <a:lnSpc>
                <a:spcPct val="95000"/>
              </a:lnSpc>
              <a:spcBef>
                <a:spcPts val="840"/>
              </a:spcBef>
              <a:buClr>
                <a:srgbClr val="88CEEB"/>
              </a:buClr>
              <a:buFont typeface="Arial"/>
              <a:buNone/>
              <a:defRPr/>
            </a:lvl4pPr>
            <a:lvl5pPr indent="0" lvl="4" marL="1828800" marR="0" rtl="0" algn="ctr">
              <a:lnSpc>
                <a:spcPct val="95000"/>
              </a:lnSpc>
              <a:spcBef>
                <a:spcPts val="840"/>
              </a:spcBef>
              <a:buClr>
                <a:srgbClr val="88CEEB"/>
              </a:buClr>
              <a:buFont typeface="Arial"/>
              <a:buNone/>
              <a:defRPr/>
            </a:lvl5pPr>
            <a:lvl6pPr indent="0" lvl="5" marL="2286000" marR="0" rtl="0" algn="ctr">
              <a:spcBef>
                <a:spcPts val="400"/>
              </a:spcBef>
              <a:buClr>
                <a:srgbClr val="88CEEB"/>
              </a:buClr>
              <a:buFont typeface="Arial"/>
              <a:buNone/>
              <a:defRPr/>
            </a:lvl6pPr>
            <a:lvl7pPr indent="0" lvl="6" marL="2743200" marR="0" rtl="0" algn="ctr">
              <a:spcBef>
                <a:spcPts val="400"/>
              </a:spcBef>
              <a:buClr>
                <a:srgbClr val="88CEEB"/>
              </a:buClr>
              <a:buFont typeface="Arial"/>
              <a:buNone/>
              <a:defRPr/>
            </a:lvl7pPr>
            <a:lvl8pPr indent="0" lvl="7" marL="3200400" marR="0" rtl="0" algn="ctr">
              <a:spcBef>
                <a:spcPts val="400"/>
              </a:spcBef>
              <a:buClr>
                <a:srgbClr val="88CEEB"/>
              </a:buClr>
              <a:buFont typeface="Arial"/>
              <a:buNone/>
              <a:defRPr/>
            </a:lvl8pPr>
            <a:lvl9pPr indent="0" lvl="8" marL="3657600" marR="0" rtl="0" algn="ctr">
              <a:spcBef>
                <a:spcPts val="400"/>
              </a:spcBef>
              <a:buClr>
                <a:srgbClr val="88CEEB"/>
              </a:buClr>
              <a:buFont typeface="Arial"/>
              <a:buNone/>
              <a:defRPr/>
            </a:lvl9pPr>
          </a:lstStyle>
          <a:p/>
        </p:txBody>
      </p:sp>
      <p:sp>
        <p:nvSpPr>
          <p:cNvPr id="580" name="Shape 580"/>
          <p:cNvSpPr txBox="1"/>
          <p:nvPr>
            <p:ph idx="2" type="body"/>
          </p:nvPr>
        </p:nvSpPr>
        <p:spPr>
          <a:xfrm>
            <a:off x="236383" y="4768851"/>
            <a:ext cx="8097837" cy="3841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1pPr>
            <a:lvl2pPr indent="0" lvl="1" marL="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2pPr>
            <a:lvl3pPr indent="0" lvl="2" marL="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3pPr>
            <a:lvl4pPr indent="0" lvl="3" marL="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4pPr>
            <a:lvl5pPr indent="0" lvl="4" marL="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81" name="Shape 581"/>
          <p:cNvSpPr txBox="1"/>
          <p:nvPr>
            <p:ph idx="3" type="body"/>
          </p:nvPr>
        </p:nvSpPr>
        <p:spPr>
          <a:xfrm>
            <a:off x="236537" y="5232769"/>
            <a:ext cx="8112125" cy="3841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_Title Slide-animated Gradient"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contractor\Desktop\Blue_Green_Gradient.png" id="583" name="Shape 5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2700" y="0"/>
            <a:ext cx="91566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Shape 584"/>
          <p:cNvSpPr/>
          <p:nvPr/>
        </p:nvSpPr>
        <p:spPr>
          <a:xfrm>
            <a:off x="1823499" y="-3570592"/>
            <a:ext cx="1729739" cy="14014174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115883">
                  <a:alpha val="17647"/>
                </a:srgbClr>
              </a:gs>
              <a:gs pos="100000">
                <a:srgbClr val="1F99E3">
                  <a:alpha val="2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Shape 585"/>
          <p:cNvSpPr/>
          <p:nvPr/>
        </p:nvSpPr>
        <p:spPr>
          <a:xfrm>
            <a:off x="0" y="-637720"/>
            <a:ext cx="1729739" cy="814843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115883">
                  <a:alpha val="17647"/>
                </a:srgbClr>
              </a:gs>
              <a:gs pos="100000">
                <a:srgbClr val="1F99E3">
                  <a:alpha val="2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Shape 586"/>
          <p:cNvSpPr/>
          <p:nvPr/>
        </p:nvSpPr>
        <p:spPr>
          <a:xfrm rot="10800000">
            <a:off x="1013791" y="4248605"/>
            <a:ext cx="1729739" cy="814843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057550">
                  <a:alpha val="45882"/>
                </a:srgbClr>
              </a:gs>
              <a:gs pos="100000">
                <a:srgbClr val="1F99E3">
                  <a:alpha val="2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Shape 587"/>
          <p:cNvSpPr/>
          <p:nvPr/>
        </p:nvSpPr>
        <p:spPr>
          <a:xfrm>
            <a:off x="6585482" y="-2913278"/>
            <a:ext cx="1729739" cy="814843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006030">
                  <a:alpha val="27843"/>
                </a:srgbClr>
              </a:gs>
              <a:gs pos="100000">
                <a:srgbClr val="006030">
                  <a:alpha val="28627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Shape 588"/>
          <p:cNvSpPr/>
          <p:nvPr/>
        </p:nvSpPr>
        <p:spPr>
          <a:xfrm>
            <a:off x="8105450" y="5699194"/>
            <a:ext cx="1729739" cy="814843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006030">
                  <a:alpha val="27843"/>
                </a:srgbClr>
              </a:gs>
              <a:gs pos="100000">
                <a:srgbClr val="006030">
                  <a:alpha val="28627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Shape 589"/>
          <p:cNvSpPr/>
          <p:nvPr/>
        </p:nvSpPr>
        <p:spPr>
          <a:xfrm rot="10800000">
            <a:off x="3036072" y="1516172"/>
            <a:ext cx="1729739" cy="814843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057550">
                  <a:alpha val="45882"/>
                </a:srgbClr>
              </a:gs>
              <a:gs pos="100000">
                <a:srgbClr val="1F99E3">
                  <a:alpha val="2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Shape 590"/>
          <p:cNvSpPr/>
          <p:nvPr/>
        </p:nvSpPr>
        <p:spPr>
          <a:xfrm>
            <a:off x="7763786" y="6584511"/>
            <a:ext cx="811863" cy="175257"/>
          </a:xfrm>
          <a:prstGeom prst="rect">
            <a:avLst/>
          </a:prstGeom>
          <a:noFill/>
          <a:ln>
            <a:noFill/>
          </a:ln>
        </p:spPr>
        <p:txBody>
          <a:bodyPr anchorCtr="0" anchor="b" bIns="41050" lIns="82100" rIns="82100" tIns="410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0" i="0" lang="en-US" sz="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Cisco Confidential</a:t>
            </a:r>
          </a:p>
        </p:txBody>
      </p:sp>
      <p:sp>
        <p:nvSpPr>
          <p:cNvPr id="591" name="Shape 591"/>
          <p:cNvSpPr/>
          <p:nvPr/>
        </p:nvSpPr>
        <p:spPr>
          <a:xfrm>
            <a:off x="251372" y="6586246"/>
            <a:ext cx="3420514" cy="175257"/>
          </a:xfrm>
          <a:prstGeom prst="rect">
            <a:avLst/>
          </a:prstGeom>
          <a:noFill/>
          <a:ln>
            <a:noFill/>
          </a:ln>
        </p:spPr>
        <p:txBody>
          <a:bodyPr anchorCtr="0" anchor="b" bIns="41050" lIns="82100" rIns="82100" tIns="41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0" i="0" lang="en-US" sz="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2010 Cisco and/or its affiliates. All rights reserved.</a:t>
            </a:r>
          </a:p>
        </p:txBody>
      </p:sp>
      <p:sp>
        <p:nvSpPr>
          <p:cNvPr id="592" name="Shape 592"/>
          <p:cNvSpPr/>
          <p:nvPr/>
        </p:nvSpPr>
        <p:spPr>
          <a:xfrm>
            <a:off x="8639981" y="6580407"/>
            <a:ext cx="260428" cy="175257"/>
          </a:xfrm>
          <a:prstGeom prst="rect">
            <a:avLst/>
          </a:prstGeom>
          <a:noFill/>
          <a:ln>
            <a:noFill/>
          </a:ln>
        </p:spPr>
        <p:txBody>
          <a:bodyPr anchorCtr="0" anchor="b" bIns="41050" lIns="82100" rIns="82100" tIns="410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93" name="Shape 593"/>
          <p:cNvSpPr txBox="1"/>
          <p:nvPr>
            <p:ph type="ctrTitle"/>
          </p:nvPr>
        </p:nvSpPr>
        <p:spPr>
          <a:xfrm>
            <a:off x="221392" y="1236688"/>
            <a:ext cx="8112125" cy="291877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94" name="Shape 594"/>
          <p:cNvSpPr txBox="1"/>
          <p:nvPr>
            <p:ph idx="1" type="subTitle"/>
          </p:nvPr>
        </p:nvSpPr>
        <p:spPr>
          <a:xfrm>
            <a:off x="236383" y="4464067"/>
            <a:ext cx="8112125" cy="38417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5000"/>
              </a:lnSpc>
              <a:spcBef>
                <a:spcPts val="1440"/>
              </a:spcBef>
              <a:buClr>
                <a:srgbClr val="96CA4B"/>
              </a:buClr>
              <a:buFont typeface="Arial"/>
              <a:buNone/>
              <a:defRPr/>
            </a:lvl1pPr>
            <a:lvl2pPr indent="0" lvl="1" marL="457200" marR="0" rtl="0" algn="ctr">
              <a:lnSpc>
                <a:spcPct val="95000"/>
              </a:lnSpc>
              <a:spcBef>
                <a:spcPts val="840"/>
              </a:spcBef>
              <a:buClr>
                <a:schemeClr val="dk2"/>
              </a:buClr>
              <a:buFont typeface="Arial"/>
              <a:buNone/>
              <a:defRPr/>
            </a:lvl2pPr>
            <a:lvl3pPr indent="0" lvl="2" marL="914400" marR="0" rtl="0" algn="ctr">
              <a:lnSpc>
                <a:spcPct val="95000"/>
              </a:lnSpc>
              <a:spcBef>
                <a:spcPts val="840"/>
              </a:spcBef>
              <a:buClr>
                <a:srgbClr val="88CEEB"/>
              </a:buClr>
              <a:buFont typeface="Arial"/>
              <a:buNone/>
              <a:defRPr/>
            </a:lvl3pPr>
            <a:lvl4pPr indent="0" lvl="3" marL="1371600" marR="0" rtl="0" algn="ctr">
              <a:lnSpc>
                <a:spcPct val="95000"/>
              </a:lnSpc>
              <a:spcBef>
                <a:spcPts val="840"/>
              </a:spcBef>
              <a:buClr>
                <a:srgbClr val="88CEEB"/>
              </a:buClr>
              <a:buFont typeface="Arial"/>
              <a:buNone/>
              <a:defRPr/>
            </a:lvl4pPr>
            <a:lvl5pPr indent="0" lvl="4" marL="1828800" marR="0" rtl="0" algn="ctr">
              <a:lnSpc>
                <a:spcPct val="95000"/>
              </a:lnSpc>
              <a:spcBef>
                <a:spcPts val="840"/>
              </a:spcBef>
              <a:buClr>
                <a:srgbClr val="88CEEB"/>
              </a:buClr>
              <a:buFont typeface="Arial"/>
              <a:buNone/>
              <a:defRPr/>
            </a:lvl5pPr>
            <a:lvl6pPr indent="0" lvl="5" marL="2286000" marR="0" rtl="0" algn="ctr">
              <a:spcBef>
                <a:spcPts val="400"/>
              </a:spcBef>
              <a:buClr>
                <a:srgbClr val="88CEEB"/>
              </a:buClr>
              <a:buFont typeface="Arial"/>
              <a:buNone/>
              <a:defRPr/>
            </a:lvl6pPr>
            <a:lvl7pPr indent="0" lvl="6" marL="2743200" marR="0" rtl="0" algn="ctr">
              <a:spcBef>
                <a:spcPts val="400"/>
              </a:spcBef>
              <a:buClr>
                <a:srgbClr val="88CEEB"/>
              </a:buClr>
              <a:buFont typeface="Arial"/>
              <a:buNone/>
              <a:defRPr/>
            </a:lvl7pPr>
            <a:lvl8pPr indent="0" lvl="7" marL="3200400" marR="0" rtl="0" algn="ctr">
              <a:spcBef>
                <a:spcPts val="400"/>
              </a:spcBef>
              <a:buClr>
                <a:srgbClr val="88CEEB"/>
              </a:buClr>
              <a:buFont typeface="Arial"/>
              <a:buNone/>
              <a:defRPr/>
            </a:lvl8pPr>
            <a:lvl9pPr indent="0" lvl="8" marL="3657600" marR="0" rtl="0" algn="ctr">
              <a:spcBef>
                <a:spcPts val="400"/>
              </a:spcBef>
              <a:buClr>
                <a:srgbClr val="88CEEB"/>
              </a:buClr>
              <a:buFont typeface="Arial"/>
              <a:buNone/>
              <a:defRPr/>
            </a:lvl9pPr>
          </a:lstStyle>
          <a:p/>
        </p:txBody>
      </p:sp>
      <p:sp>
        <p:nvSpPr>
          <p:cNvPr id="595" name="Shape 595"/>
          <p:cNvSpPr txBox="1"/>
          <p:nvPr>
            <p:ph idx="2" type="body"/>
          </p:nvPr>
        </p:nvSpPr>
        <p:spPr>
          <a:xfrm>
            <a:off x="236383" y="4768851"/>
            <a:ext cx="8097837" cy="3841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1pPr>
            <a:lvl2pPr indent="0" lvl="1" marL="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2pPr>
            <a:lvl3pPr indent="0" lvl="2" marL="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3pPr>
            <a:lvl4pPr indent="0" lvl="3" marL="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4pPr>
            <a:lvl5pPr indent="0" lvl="4" marL="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96" name="Shape 596"/>
          <p:cNvSpPr txBox="1"/>
          <p:nvPr>
            <p:ph idx="3" type="body"/>
          </p:nvPr>
        </p:nvSpPr>
        <p:spPr>
          <a:xfrm>
            <a:off x="236537" y="5232769"/>
            <a:ext cx="8112125" cy="3841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grpSp>
        <p:nvGrpSpPr>
          <p:cNvPr id="597" name="Shape 597"/>
          <p:cNvGrpSpPr/>
          <p:nvPr/>
        </p:nvGrpSpPr>
        <p:grpSpPr>
          <a:xfrm>
            <a:off x="341314" y="311150"/>
            <a:ext cx="829169" cy="438357"/>
            <a:chOff x="609600" y="528537"/>
            <a:chExt cx="1444733" cy="763789"/>
          </a:xfrm>
        </p:grpSpPr>
        <p:sp>
          <p:nvSpPr>
            <p:cNvPr id="598" name="Shape 598"/>
            <p:cNvSpPr/>
            <p:nvPr/>
          </p:nvSpPr>
          <p:spPr>
            <a:xfrm>
              <a:off x="1016578" y="1035680"/>
              <a:ext cx="65914" cy="24972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Shape 599"/>
            <p:cNvSpPr/>
            <p:nvPr/>
          </p:nvSpPr>
          <p:spPr>
            <a:xfrm>
              <a:off x="1400562" y="1028765"/>
              <a:ext cx="190842" cy="263561"/>
            </a:xfrm>
            <a:custGeom>
              <a:pathLst>
                <a:path extrusionOk="0" h="80" w="58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Shape 600"/>
            <p:cNvSpPr/>
            <p:nvPr/>
          </p:nvSpPr>
          <p:spPr>
            <a:xfrm>
              <a:off x="740660" y="1028765"/>
              <a:ext cx="190842" cy="263561"/>
            </a:xfrm>
            <a:custGeom>
              <a:pathLst>
                <a:path extrusionOk="0" h="80" w="58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Shape 601"/>
            <p:cNvSpPr/>
            <p:nvPr/>
          </p:nvSpPr>
          <p:spPr>
            <a:xfrm>
              <a:off x="1660384" y="1028765"/>
              <a:ext cx="262122" cy="263561"/>
            </a:xfrm>
            <a:custGeom>
              <a:pathLst>
                <a:path extrusionOk="0" h="80" w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Shape 602"/>
            <p:cNvSpPr/>
            <p:nvPr/>
          </p:nvSpPr>
          <p:spPr>
            <a:xfrm>
              <a:off x="1167566" y="1028765"/>
              <a:ext cx="170916" cy="263561"/>
            </a:xfrm>
            <a:custGeom>
              <a:pathLst>
                <a:path extrusionOk="0" h="80" w="52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Shape 603"/>
            <p:cNvSpPr/>
            <p:nvPr/>
          </p:nvSpPr>
          <p:spPr>
            <a:xfrm>
              <a:off x="609600" y="732931"/>
              <a:ext cx="62080" cy="128322"/>
            </a:xfrm>
            <a:custGeom>
              <a:pathLst>
                <a:path extrusionOk="0" h="39" w="1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Shape 604"/>
            <p:cNvSpPr/>
            <p:nvPr/>
          </p:nvSpPr>
          <p:spPr>
            <a:xfrm>
              <a:off x="783581" y="646870"/>
              <a:ext cx="62080" cy="214384"/>
            </a:xfrm>
            <a:custGeom>
              <a:pathLst>
                <a:path extrusionOk="0" h="65" w="19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Shape 605"/>
            <p:cNvSpPr/>
            <p:nvPr/>
          </p:nvSpPr>
          <p:spPr>
            <a:xfrm>
              <a:off x="954496" y="528537"/>
              <a:ext cx="62080" cy="394957"/>
            </a:xfrm>
            <a:custGeom>
              <a:pathLst>
                <a:path extrusionOk="0" h="120" w="19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Shape 606"/>
            <p:cNvSpPr/>
            <p:nvPr/>
          </p:nvSpPr>
          <p:spPr>
            <a:xfrm>
              <a:off x="1128478" y="646870"/>
              <a:ext cx="62080" cy="214384"/>
            </a:xfrm>
            <a:custGeom>
              <a:pathLst>
                <a:path extrusionOk="0" h="65" w="19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Shape 607"/>
            <p:cNvSpPr/>
            <p:nvPr/>
          </p:nvSpPr>
          <p:spPr>
            <a:xfrm>
              <a:off x="1298626" y="732931"/>
              <a:ext cx="65914" cy="128322"/>
            </a:xfrm>
            <a:custGeom>
              <a:pathLst>
                <a:path extrusionOk="0" h="39" w="20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Shape 608"/>
            <p:cNvSpPr/>
            <p:nvPr/>
          </p:nvSpPr>
          <p:spPr>
            <a:xfrm>
              <a:off x="1472608" y="646870"/>
              <a:ext cx="62848" cy="214384"/>
            </a:xfrm>
            <a:custGeom>
              <a:pathLst>
                <a:path extrusionOk="0" h="65" w="19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Shape 609"/>
            <p:cNvSpPr/>
            <p:nvPr/>
          </p:nvSpPr>
          <p:spPr>
            <a:xfrm>
              <a:off x="1646590" y="528537"/>
              <a:ext cx="62848" cy="394957"/>
            </a:xfrm>
            <a:custGeom>
              <a:pathLst>
                <a:path extrusionOk="0" h="120" w="19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Shape 610"/>
            <p:cNvSpPr/>
            <p:nvPr/>
          </p:nvSpPr>
          <p:spPr>
            <a:xfrm>
              <a:off x="1817505" y="646870"/>
              <a:ext cx="62848" cy="214384"/>
            </a:xfrm>
            <a:custGeom>
              <a:pathLst>
                <a:path extrusionOk="0" h="65" w="19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Shape 611"/>
            <p:cNvSpPr/>
            <p:nvPr/>
          </p:nvSpPr>
          <p:spPr>
            <a:xfrm>
              <a:off x="1991485" y="732931"/>
              <a:ext cx="62848" cy="128322"/>
            </a:xfrm>
            <a:custGeom>
              <a:pathLst>
                <a:path extrusionOk="0" h="39" w="1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4_Title Slide Gradient"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3" name="Shape 613"/>
          <p:cNvGrpSpPr/>
          <p:nvPr/>
        </p:nvGrpSpPr>
        <p:grpSpPr>
          <a:xfrm>
            <a:off x="-12700" y="-2056028"/>
            <a:ext cx="9847890" cy="19379146"/>
            <a:chOff x="-12700" y="-2056028"/>
            <a:chExt cx="9847890" cy="19379146"/>
          </a:xfrm>
        </p:grpSpPr>
        <p:pic>
          <p:nvPicPr>
            <p:cNvPr descr="C:\Documents and Settings\contractor\Desktop\Blue_Green_Gradient.png" id="614" name="Shape 61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-12700" y="0"/>
              <a:ext cx="9156699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5" name="Shape 615"/>
            <p:cNvSpPr/>
            <p:nvPr/>
          </p:nvSpPr>
          <p:spPr>
            <a:xfrm>
              <a:off x="1823499" y="3308942"/>
              <a:ext cx="1729739" cy="14014174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115883">
                    <a:alpha val="17647"/>
                  </a:srgbClr>
                </a:gs>
                <a:gs pos="100000">
                  <a:srgbClr val="1F99E3">
                    <a:alpha val="24705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Shape 616"/>
            <p:cNvSpPr/>
            <p:nvPr/>
          </p:nvSpPr>
          <p:spPr>
            <a:xfrm>
              <a:off x="0" y="1236688"/>
              <a:ext cx="1729739" cy="814843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115883">
                    <a:alpha val="17647"/>
                  </a:srgbClr>
                </a:gs>
                <a:gs pos="100000">
                  <a:srgbClr val="1F99E3">
                    <a:alpha val="24705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Shape 617"/>
            <p:cNvSpPr/>
            <p:nvPr/>
          </p:nvSpPr>
          <p:spPr>
            <a:xfrm rot="10800000">
              <a:off x="1013791" y="4248605"/>
              <a:ext cx="1729739" cy="814843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57550">
                    <a:alpha val="45882"/>
                  </a:srgbClr>
                </a:gs>
                <a:gs pos="100000">
                  <a:srgbClr val="1F99E3">
                    <a:alpha val="24705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Shape 618"/>
            <p:cNvSpPr/>
            <p:nvPr/>
          </p:nvSpPr>
          <p:spPr>
            <a:xfrm>
              <a:off x="6585482" y="-2056028"/>
              <a:ext cx="1729739" cy="814843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6030">
                    <a:alpha val="27843"/>
                  </a:srgbClr>
                </a:gs>
                <a:gs pos="100000">
                  <a:srgbClr val="006030">
                    <a:alpha val="28627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Shape 619"/>
            <p:cNvSpPr/>
            <p:nvPr/>
          </p:nvSpPr>
          <p:spPr>
            <a:xfrm>
              <a:off x="8105450" y="2783784"/>
              <a:ext cx="1729739" cy="814843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6030">
                    <a:alpha val="27843"/>
                  </a:srgbClr>
                </a:gs>
                <a:gs pos="100000">
                  <a:srgbClr val="006030">
                    <a:alpha val="28627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Shape 620"/>
            <p:cNvSpPr/>
            <p:nvPr/>
          </p:nvSpPr>
          <p:spPr>
            <a:xfrm rot="10800000">
              <a:off x="3036072" y="174390"/>
              <a:ext cx="1729739" cy="814843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57550">
                    <a:alpha val="45882"/>
                  </a:srgbClr>
                </a:gs>
                <a:gs pos="100000">
                  <a:srgbClr val="1F99E3">
                    <a:alpha val="24705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1" name="Shape 621"/>
          <p:cNvSpPr/>
          <p:nvPr/>
        </p:nvSpPr>
        <p:spPr>
          <a:xfrm>
            <a:off x="7763786" y="6584511"/>
            <a:ext cx="811863" cy="175257"/>
          </a:xfrm>
          <a:prstGeom prst="rect">
            <a:avLst/>
          </a:prstGeom>
          <a:noFill/>
          <a:ln>
            <a:noFill/>
          </a:ln>
        </p:spPr>
        <p:txBody>
          <a:bodyPr anchorCtr="0" anchor="b" bIns="41050" lIns="82100" rIns="82100" tIns="410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0" i="0" lang="en-US" sz="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Cisco Confidential</a:t>
            </a:r>
          </a:p>
        </p:txBody>
      </p:sp>
      <p:sp>
        <p:nvSpPr>
          <p:cNvPr id="622" name="Shape 622"/>
          <p:cNvSpPr/>
          <p:nvPr/>
        </p:nvSpPr>
        <p:spPr>
          <a:xfrm>
            <a:off x="251372" y="6586246"/>
            <a:ext cx="3420514" cy="175257"/>
          </a:xfrm>
          <a:prstGeom prst="rect">
            <a:avLst/>
          </a:prstGeom>
          <a:noFill/>
          <a:ln>
            <a:noFill/>
          </a:ln>
        </p:spPr>
        <p:txBody>
          <a:bodyPr anchorCtr="0" anchor="b" bIns="41050" lIns="82100" rIns="82100" tIns="41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0" i="0" lang="en-US" sz="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2010 Cisco and/or its affiliates. All rights reserved.</a:t>
            </a:r>
          </a:p>
        </p:txBody>
      </p:sp>
      <p:sp>
        <p:nvSpPr>
          <p:cNvPr id="623" name="Shape 623"/>
          <p:cNvSpPr/>
          <p:nvPr/>
        </p:nvSpPr>
        <p:spPr>
          <a:xfrm>
            <a:off x="8639981" y="6580407"/>
            <a:ext cx="260428" cy="175257"/>
          </a:xfrm>
          <a:prstGeom prst="rect">
            <a:avLst/>
          </a:prstGeom>
          <a:noFill/>
          <a:ln>
            <a:noFill/>
          </a:ln>
        </p:spPr>
        <p:txBody>
          <a:bodyPr anchorCtr="0" anchor="b" bIns="41050" lIns="82100" rIns="82100" tIns="410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624" name="Shape 624"/>
          <p:cNvSpPr txBox="1"/>
          <p:nvPr>
            <p:ph type="ctrTitle"/>
          </p:nvPr>
        </p:nvSpPr>
        <p:spPr>
          <a:xfrm>
            <a:off x="221392" y="1236688"/>
            <a:ext cx="8112125" cy="291877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25" name="Shape 625"/>
          <p:cNvSpPr txBox="1"/>
          <p:nvPr>
            <p:ph idx="1" type="subTitle"/>
          </p:nvPr>
        </p:nvSpPr>
        <p:spPr>
          <a:xfrm>
            <a:off x="236383" y="4464067"/>
            <a:ext cx="8112125" cy="38417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5000"/>
              </a:lnSpc>
              <a:spcBef>
                <a:spcPts val="1440"/>
              </a:spcBef>
              <a:buClr>
                <a:srgbClr val="96CA4B"/>
              </a:buClr>
              <a:buFont typeface="Arial"/>
              <a:buNone/>
              <a:defRPr/>
            </a:lvl1pPr>
            <a:lvl2pPr indent="0" lvl="1" marL="457200" marR="0" rtl="0" algn="ctr">
              <a:lnSpc>
                <a:spcPct val="95000"/>
              </a:lnSpc>
              <a:spcBef>
                <a:spcPts val="840"/>
              </a:spcBef>
              <a:buClr>
                <a:schemeClr val="dk2"/>
              </a:buClr>
              <a:buFont typeface="Arial"/>
              <a:buNone/>
              <a:defRPr/>
            </a:lvl2pPr>
            <a:lvl3pPr indent="0" lvl="2" marL="914400" marR="0" rtl="0" algn="ctr">
              <a:lnSpc>
                <a:spcPct val="95000"/>
              </a:lnSpc>
              <a:spcBef>
                <a:spcPts val="840"/>
              </a:spcBef>
              <a:buClr>
                <a:srgbClr val="88CEEB"/>
              </a:buClr>
              <a:buFont typeface="Arial"/>
              <a:buNone/>
              <a:defRPr/>
            </a:lvl3pPr>
            <a:lvl4pPr indent="0" lvl="3" marL="1371600" marR="0" rtl="0" algn="ctr">
              <a:lnSpc>
                <a:spcPct val="95000"/>
              </a:lnSpc>
              <a:spcBef>
                <a:spcPts val="840"/>
              </a:spcBef>
              <a:buClr>
                <a:srgbClr val="88CEEB"/>
              </a:buClr>
              <a:buFont typeface="Arial"/>
              <a:buNone/>
              <a:defRPr/>
            </a:lvl4pPr>
            <a:lvl5pPr indent="0" lvl="4" marL="1828800" marR="0" rtl="0" algn="ctr">
              <a:lnSpc>
                <a:spcPct val="95000"/>
              </a:lnSpc>
              <a:spcBef>
                <a:spcPts val="840"/>
              </a:spcBef>
              <a:buClr>
                <a:srgbClr val="88CEEB"/>
              </a:buClr>
              <a:buFont typeface="Arial"/>
              <a:buNone/>
              <a:defRPr/>
            </a:lvl5pPr>
            <a:lvl6pPr indent="0" lvl="5" marL="2286000" marR="0" rtl="0" algn="ctr">
              <a:spcBef>
                <a:spcPts val="400"/>
              </a:spcBef>
              <a:buClr>
                <a:srgbClr val="88CEEB"/>
              </a:buClr>
              <a:buFont typeface="Arial"/>
              <a:buNone/>
              <a:defRPr/>
            </a:lvl6pPr>
            <a:lvl7pPr indent="0" lvl="6" marL="2743200" marR="0" rtl="0" algn="ctr">
              <a:spcBef>
                <a:spcPts val="400"/>
              </a:spcBef>
              <a:buClr>
                <a:srgbClr val="88CEEB"/>
              </a:buClr>
              <a:buFont typeface="Arial"/>
              <a:buNone/>
              <a:defRPr/>
            </a:lvl7pPr>
            <a:lvl8pPr indent="0" lvl="7" marL="3200400" marR="0" rtl="0" algn="ctr">
              <a:spcBef>
                <a:spcPts val="400"/>
              </a:spcBef>
              <a:buClr>
                <a:srgbClr val="88CEEB"/>
              </a:buClr>
              <a:buFont typeface="Arial"/>
              <a:buNone/>
              <a:defRPr/>
            </a:lvl8pPr>
            <a:lvl9pPr indent="0" lvl="8" marL="3657600" marR="0" rtl="0" algn="ctr">
              <a:spcBef>
                <a:spcPts val="400"/>
              </a:spcBef>
              <a:buClr>
                <a:srgbClr val="88CEEB"/>
              </a:buClr>
              <a:buFont typeface="Arial"/>
              <a:buNone/>
              <a:defRPr/>
            </a:lvl9pPr>
          </a:lstStyle>
          <a:p/>
        </p:txBody>
      </p:sp>
      <p:sp>
        <p:nvSpPr>
          <p:cNvPr id="626" name="Shape 626"/>
          <p:cNvSpPr txBox="1"/>
          <p:nvPr>
            <p:ph idx="2" type="body"/>
          </p:nvPr>
        </p:nvSpPr>
        <p:spPr>
          <a:xfrm>
            <a:off x="236383" y="4768851"/>
            <a:ext cx="8097837" cy="3841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1pPr>
            <a:lvl2pPr indent="0" lvl="1" marL="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2pPr>
            <a:lvl3pPr indent="0" lvl="2" marL="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3pPr>
            <a:lvl4pPr indent="0" lvl="3" marL="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4pPr>
            <a:lvl5pPr indent="0" lvl="4" marL="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27" name="Shape 627"/>
          <p:cNvSpPr txBox="1"/>
          <p:nvPr>
            <p:ph idx="3" type="body"/>
          </p:nvPr>
        </p:nvSpPr>
        <p:spPr>
          <a:xfrm>
            <a:off x="236537" y="5232769"/>
            <a:ext cx="8112125" cy="3841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grpSp>
        <p:nvGrpSpPr>
          <p:cNvPr id="628" name="Shape 628"/>
          <p:cNvGrpSpPr/>
          <p:nvPr/>
        </p:nvGrpSpPr>
        <p:grpSpPr>
          <a:xfrm>
            <a:off x="341314" y="311150"/>
            <a:ext cx="829169" cy="438357"/>
            <a:chOff x="609600" y="528537"/>
            <a:chExt cx="1444733" cy="763789"/>
          </a:xfrm>
        </p:grpSpPr>
        <p:sp>
          <p:nvSpPr>
            <p:cNvPr id="629" name="Shape 629"/>
            <p:cNvSpPr/>
            <p:nvPr/>
          </p:nvSpPr>
          <p:spPr>
            <a:xfrm>
              <a:off x="1016578" y="1035680"/>
              <a:ext cx="65914" cy="24972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Shape 630"/>
            <p:cNvSpPr/>
            <p:nvPr/>
          </p:nvSpPr>
          <p:spPr>
            <a:xfrm>
              <a:off x="1400562" y="1028765"/>
              <a:ext cx="190842" cy="263561"/>
            </a:xfrm>
            <a:custGeom>
              <a:pathLst>
                <a:path extrusionOk="0" h="80" w="58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Shape 631"/>
            <p:cNvSpPr/>
            <p:nvPr/>
          </p:nvSpPr>
          <p:spPr>
            <a:xfrm>
              <a:off x="740660" y="1028765"/>
              <a:ext cx="190842" cy="263561"/>
            </a:xfrm>
            <a:custGeom>
              <a:pathLst>
                <a:path extrusionOk="0" h="80" w="58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Shape 632"/>
            <p:cNvSpPr/>
            <p:nvPr/>
          </p:nvSpPr>
          <p:spPr>
            <a:xfrm>
              <a:off x="1660384" y="1028765"/>
              <a:ext cx="262122" cy="263561"/>
            </a:xfrm>
            <a:custGeom>
              <a:pathLst>
                <a:path extrusionOk="0" h="80" w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Shape 633"/>
            <p:cNvSpPr/>
            <p:nvPr/>
          </p:nvSpPr>
          <p:spPr>
            <a:xfrm>
              <a:off x="1167566" y="1028765"/>
              <a:ext cx="170916" cy="263561"/>
            </a:xfrm>
            <a:custGeom>
              <a:pathLst>
                <a:path extrusionOk="0" h="80" w="52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Shape 634"/>
            <p:cNvSpPr/>
            <p:nvPr/>
          </p:nvSpPr>
          <p:spPr>
            <a:xfrm>
              <a:off x="609600" y="732931"/>
              <a:ext cx="62080" cy="128322"/>
            </a:xfrm>
            <a:custGeom>
              <a:pathLst>
                <a:path extrusionOk="0" h="39" w="1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Shape 635"/>
            <p:cNvSpPr/>
            <p:nvPr/>
          </p:nvSpPr>
          <p:spPr>
            <a:xfrm>
              <a:off x="783581" y="646870"/>
              <a:ext cx="62080" cy="214384"/>
            </a:xfrm>
            <a:custGeom>
              <a:pathLst>
                <a:path extrusionOk="0" h="65" w="19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Shape 636"/>
            <p:cNvSpPr/>
            <p:nvPr/>
          </p:nvSpPr>
          <p:spPr>
            <a:xfrm>
              <a:off x="954496" y="528537"/>
              <a:ext cx="62080" cy="394957"/>
            </a:xfrm>
            <a:custGeom>
              <a:pathLst>
                <a:path extrusionOk="0" h="120" w="19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Shape 637"/>
            <p:cNvSpPr/>
            <p:nvPr/>
          </p:nvSpPr>
          <p:spPr>
            <a:xfrm>
              <a:off x="1128478" y="646870"/>
              <a:ext cx="62080" cy="214384"/>
            </a:xfrm>
            <a:custGeom>
              <a:pathLst>
                <a:path extrusionOk="0" h="65" w="19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Shape 638"/>
            <p:cNvSpPr/>
            <p:nvPr/>
          </p:nvSpPr>
          <p:spPr>
            <a:xfrm>
              <a:off x="1298626" y="732931"/>
              <a:ext cx="65914" cy="128322"/>
            </a:xfrm>
            <a:custGeom>
              <a:pathLst>
                <a:path extrusionOk="0" h="39" w="20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Shape 639"/>
            <p:cNvSpPr/>
            <p:nvPr/>
          </p:nvSpPr>
          <p:spPr>
            <a:xfrm>
              <a:off x="1472608" y="646870"/>
              <a:ext cx="62848" cy="214384"/>
            </a:xfrm>
            <a:custGeom>
              <a:pathLst>
                <a:path extrusionOk="0" h="65" w="19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Shape 640"/>
            <p:cNvSpPr/>
            <p:nvPr/>
          </p:nvSpPr>
          <p:spPr>
            <a:xfrm>
              <a:off x="1646590" y="528537"/>
              <a:ext cx="62848" cy="394957"/>
            </a:xfrm>
            <a:custGeom>
              <a:pathLst>
                <a:path extrusionOk="0" h="120" w="19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Shape 641"/>
            <p:cNvSpPr/>
            <p:nvPr/>
          </p:nvSpPr>
          <p:spPr>
            <a:xfrm>
              <a:off x="1817505" y="646870"/>
              <a:ext cx="62848" cy="214384"/>
            </a:xfrm>
            <a:custGeom>
              <a:pathLst>
                <a:path extrusionOk="0" h="65" w="19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Shape 642"/>
            <p:cNvSpPr/>
            <p:nvPr/>
          </p:nvSpPr>
          <p:spPr>
            <a:xfrm>
              <a:off x="1991485" y="732931"/>
              <a:ext cx="62848" cy="128322"/>
            </a:xfrm>
            <a:custGeom>
              <a:pathLst>
                <a:path extrusionOk="0" h="39" w="1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x="1143000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 algn="ctr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1pPr>
            <a:lvl2pPr indent="0" lvl="1" marL="457200" rtl="0">
              <a:spcBef>
                <a:spcPts val="0"/>
              </a:spcBef>
              <a:buFont typeface="Trebuchet MS"/>
              <a:buNone/>
              <a:defRPr/>
            </a:lvl2pPr>
            <a:lvl3pPr indent="0" lvl="2" marL="914400" rtl="0">
              <a:spcBef>
                <a:spcPts val="0"/>
              </a:spcBef>
              <a:buFont typeface="Trebuchet MS"/>
              <a:buNone/>
              <a:defRPr/>
            </a:lvl3pPr>
            <a:lvl4pPr indent="0" lvl="3" marL="1371600" rtl="0">
              <a:spcBef>
                <a:spcPts val="0"/>
              </a:spcBef>
              <a:buFont typeface="Trebuchet MS"/>
              <a:buNone/>
              <a:defRPr/>
            </a:lvl4pPr>
            <a:lvl5pPr indent="0" lvl="4" marL="1828800" rtl="0">
              <a:spcBef>
                <a:spcPts val="0"/>
              </a:spcBef>
              <a:buFont typeface="Trebuchet MS"/>
              <a:buNone/>
              <a:defRPr/>
            </a:lvl5pPr>
            <a:lvl6pPr indent="0" lvl="5" marL="2286000" rtl="0">
              <a:spcBef>
                <a:spcPts val="0"/>
              </a:spcBef>
              <a:buFont typeface="Trebuchet MS"/>
              <a:buNone/>
              <a:defRPr/>
            </a:lvl6pPr>
            <a:lvl7pPr indent="0" lvl="6" marL="2743200" rtl="0">
              <a:spcBef>
                <a:spcPts val="0"/>
              </a:spcBef>
              <a:buFont typeface="Trebuchet MS"/>
              <a:buNone/>
              <a:defRPr/>
            </a:lvl7pPr>
            <a:lvl8pPr indent="0" lvl="7" marL="3200400" rtl="0">
              <a:spcBef>
                <a:spcPts val="0"/>
              </a:spcBef>
              <a:buFont typeface="Trebuchet MS"/>
              <a:buNone/>
              <a:defRPr/>
            </a:lvl8pPr>
            <a:lvl9pPr indent="0" lvl="8" marL="3657600" rtl="0">
              <a:spcBef>
                <a:spcPts val="0"/>
              </a:spcBef>
              <a:buFont typeface="Trebuchet MS"/>
              <a:buNone/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1156446" y="1400326"/>
            <a:ext cx="3346704" cy="2743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3" type="body"/>
          </p:nvPr>
        </p:nvSpPr>
        <p:spPr>
          <a:xfrm>
            <a:off x="4647301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 algn="ctr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1pPr>
            <a:lvl2pPr indent="0" lvl="1" marL="457200" rtl="0">
              <a:spcBef>
                <a:spcPts val="0"/>
              </a:spcBef>
              <a:buFont typeface="Trebuchet MS"/>
              <a:buNone/>
              <a:defRPr/>
            </a:lvl2pPr>
            <a:lvl3pPr indent="0" lvl="2" marL="914400" rtl="0">
              <a:spcBef>
                <a:spcPts val="0"/>
              </a:spcBef>
              <a:buFont typeface="Trebuchet MS"/>
              <a:buNone/>
              <a:defRPr/>
            </a:lvl3pPr>
            <a:lvl4pPr indent="0" lvl="3" marL="1371600" rtl="0">
              <a:spcBef>
                <a:spcPts val="0"/>
              </a:spcBef>
              <a:buFont typeface="Trebuchet MS"/>
              <a:buNone/>
              <a:defRPr/>
            </a:lvl4pPr>
            <a:lvl5pPr indent="0" lvl="4" marL="1828800" rtl="0">
              <a:spcBef>
                <a:spcPts val="0"/>
              </a:spcBef>
              <a:buFont typeface="Trebuchet MS"/>
              <a:buNone/>
              <a:defRPr/>
            </a:lvl5pPr>
            <a:lvl6pPr indent="0" lvl="5" marL="2286000" rtl="0">
              <a:spcBef>
                <a:spcPts val="0"/>
              </a:spcBef>
              <a:buFont typeface="Trebuchet MS"/>
              <a:buNone/>
              <a:defRPr/>
            </a:lvl6pPr>
            <a:lvl7pPr indent="0" lvl="6" marL="2743200" rtl="0">
              <a:spcBef>
                <a:spcPts val="0"/>
              </a:spcBef>
              <a:buFont typeface="Trebuchet MS"/>
              <a:buNone/>
              <a:defRPr/>
            </a:lvl7pPr>
            <a:lvl8pPr indent="0" lvl="7" marL="3200400" rtl="0">
              <a:spcBef>
                <a:spcPts val="0"/>
              </a:spcBef>
              <a:buFont typeface="Trebuchet MS"/>
              <a:buNone/>
              <a:defRPr/>
            </a:lvl8pPr>
            <a:lvl9pPr indent="0" lvl="8" marL="3657600" rtl="0">
              <a:spcBef>
                <a:spcPts val="0"/>
              </a:spcBef>
              <a:buFont typeface="Trebuchet MS"/>
              <a:buNone/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4" type="body"/>
          </p:nvPr>
        </p:nvSpPr>
        <p:spPr>
          <a:xfrm>
            <a:off x="4645025" y="1399032"/>
            <a:ext cx="3346704" cy="2743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457199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  <p:sp>
        <p:nvSpPr>
          <p:cNvPr id="56" name="Shape 56"/>
          <p:cNvSpPr txBox="1"/>
          <p:nvPr>
            <p:ph type="title"/>
          </p:nvPr>
        </p:nvSpPr>
        <p:spPr>
          <a:xfrm>
            <a:off x="1793289" y="4372167"/>
            <a:ext cx="651251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53847" lvl="0" marL="320040" rtl="0" algn="r">
              <a:spcBef>
                <a:spcPts val="0"/>
              </a:spcBef>
              <a:buClr>
                <a:srgbClr val="C3260C"/>
              </a:buClr>
              <a:buFont typeface="Georgia"/>
              <a:buChar char="*"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gue"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contractor\Desktop\Pattern_Half_Page.png" id="644" name="Shape 6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3375" y="3102725"/>
            <a:ext cx="8477250" cy="3438525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Shape 645"/>
          <p:cNvSpPr/>
          <p:nvPr/>
        </p:nvSpPr>
        <p:spPr>
          <a:xfrm>
            <a:off x="217357" y="3020517"/>
            <a:ext cx="8694294" cy="3357797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Shape 646"/>
          <p:cNvSpPr/>
          <p:nvPr/>
        </p:nvSpPr>
        <p:spPr>
          <a:xfrm>
            <a:off x="0" y="0"/>
            <a:ext cx="9144000" cy="17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Shape 647"/>
          <p:cNvSpPr txBox="1"/>
          <p:nvPr>
            <p:ph type="ctrTitle"/>
          </p:nvPr>
        </p:nvSpPr>
        <p:spPr>
          <a:xfrm>
            <a:off x="221392" y="399142"/>
            <a:ext cx="8112125" cy="240704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buClr>
                <a:srgbClr val="00B2F0"/>
              </a:buClr>
              <a:buFont typeface="Arial"/>
              <a:buNone/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48" name="Shape 648"/>
          <p:cNvSpPr/>
          <p:nvPr/>
        </p:nvSpPr>
        <p:spPr>
          <a:xfrm>
            <a:off x="0" y="0"/>
            <a:ext cx="9144000" cy="177800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1793289" y="4372167"/>
            <a:ext cx="651251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53847" lvl="0" marL="320040" rtl="0" algn="r">
              <a:spcBef>
                <a:spcPts val="0"/>
              </a:spcBef>
              <a:buClr>
                <a:srgbClr val="C3260C"/>
              </a:buClr>
              <a:buFont typeface="Georgia"/>
              <a:buChar char="*"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0" type="dt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x="457199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idx="10" type="dt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1" type="ftr"/>
          </p:nvPr>
        </p:nvSpPr>
        <p:spPr>
          <a:xfrm>
            <a:off x="457199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839095" y="2209800"/>
            <a:ext cx="3636085" cy="125849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-228600" lvl="0" marL="22860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4593514" y="731520"/>
            <a:ext cx="4017085" cy="489472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2" type="body"/>
          </p:nvPr>
        </p:nvSpPr>
        <p:spPr>
          <a:xfrm>
            <a:off x="1075765" y="3497801"/>
            <a:ext cx="3388659" cy="21395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Trebuchet MS"/>
              <a:buNone/>
              <a:defRPr/>
            </a:lvl1pPr>
            <a:lvl2pPr indent="0" lvl="1" marL="457200" rtl="0">
              <a:spcBef>
                <a:spcPts val="0"/>
              </a:spcBef>
              <a:buFont typeface="Trebuchet MS"/>
              <a:buNone/>
              <a:defRPr/>
            </a:lvl2pPr>
            <a:lvl3pPr indent="0" lvl="2" marL="914400" rtl="0">
              <a:spcBef>
                <a:spcPts val="0"/>
              </a:spcBef>
              <a:buFont typeface="Trebuchet MS"/>
              <a:buNone/>
              <a:defRPr/>
            </a:lvl3pPr>
            <a:lvl4pPr indent="0" lvl="3" marL="1371600" rtl="0">
              <a:spcBef>
                <a:spcPts val="0"/>
              </a:spcBef>
              <a:buFont typeface="Trebuchet MS"/>
              <a:buNone/>
              <a:defRPr/>
            </a:lvl4pPr>
            <a:lvl5pPr indent="0" lvl="4" marL="1828800" rtl="0">
              <a:spcBef>
                <a:spcPts val="0"/>
              </a:spcBef>
              <a:buFont typeface="Trebuchet MS"/>
              <a:buNone/>
              <a:defRPr/>
            </a:lvl5pPr>
            <a:lvl6pPr indent="0" lvl="5" marL="2286000" rtl="0">
              <a:spcBef>
                <a:spcPts val="0"/>
              </a:spcBef>
              <a:buFont typeface="Trebuchet MS"/>
              <a:buNone/>
              <a:defRPr/>
            </a:lvl6pPr>
            <a:lvl7pPr indent="0" lvl="6" marL="2743200" rtl="0">
              <a:spcBef>
                <a:spcPts val="0"/>
              </a:spcBef>
              <a:buFont typeface="Trebuchet MS"/>
              <a:buNone/>
              <a:defRPr/>
            </a:lvl7pPr>
            <a:lvl8pPr indent="0" lvl="7" marL="3200400" rtl="0">
              <a:spcBef>
                <a:spcPts val="0"/>
              </a:spcBef>
              <a:buFont typeface="Trebuchet MS"/>
              <a:buNone/>
              <a:defRPr/>
            </a:lvl8pPr>
            <a:lvl9pPr indent="0" lvl="8" marL="3657600" rtl="0">
              <a:spcBef>
                <a:spcPts val="0"/>
              </a:spcBef>
              <a:buFont typeface="Trebuchet MS"/>
              <a:buNone/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x="457199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0" y="3866919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5" name="Shape 75"/>
          <p:cNvSpPr/>
          <p:nvPr/>
        </p:nvSpPr>
        <p:spPr>
          <a:xfrm>
            <a:off x="0" y="0"/>
            <a:ext cx="9144000" cy="3866919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6" name="Shape 76"/>
          <p:cNvSpPr/>
          <p:nvPr/>
        </p:nvSpPr>
        <p:spPr>
          <a:xfrm>
            <a:off x="0" y="2652310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7" name="Shape 77"/>
          <p:cNvSpPr/>
          <p:nvPr/>
        </p:nvSpPr>
        <p:spPr>
          <a:xfrm>
            <a:off x="0" y="1600200"/>
            <a:ext cx="9144000" cy="5105399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8" name="Shape 78"/>
          <p:cNvSpPr/>
          <p:nvPr>
            <p:ph idx="2" type="pic"/>
          </p:nvPr>
        </p:nvSpPr>
        <p:spPr>
          <a:xfrm>
            <a:off x="4475175" y="1143000"/>
            <a:ext cx="4114800" cy="3127805"/>
          </a:xfrm>
          <a:prstGeom prst="roundRect">
            <a:avLst>
              <a:gd fmla="val 4230" name="adj"/>
            </a:avLst>
          </a:prstGeom>
          <a:solidFill>
            <a:srgbClr val="8BC9F7"/>
          </a:solidFill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7F7F7F"/>
              </a:buClr>
              <a:buFont typeface="Trebuchet MS"/>
              <a:buNone/>
              <a:defRPr/>
            </a:lvl1pPr>
            <a:lvl2pPr indent="0" lvl="1" marL="457200" marR="0" rtl="0" algn="l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2pPr>
            <a:lvl3pPr indent="0" lvl="2" marL="914400" marR="0" rtl="0" algn="l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3pPr>
            <a:lvl4pPr indent="0" lvl="3" marL="1371600" marR="0" rtl="0" algn="l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4pPr>
            <a:lvl5pPr indent="0" lvl="4" marL="1828800" marR="0" rtl="0" algn="l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5pPr>
            <a:lvl6pPr indent="0" lvl="5" marL="2286000" marR="0" rtl="0" algn="l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6pPr>
            <a:lvl7pPr indent="0" lvl="6" marL="2743200" marR="0" rtl="0" algn="l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7pPr>
            <a:lvl8pPr indent="0" lvl="7" marL="3200400" marR="0" rtl="0" algn="l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8pPr>
            <a:lvl9pPr indent="0" lvl="8" marL="3657600" marR="0" rtl="0" algn="l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9pPr>
          </a:lstStyle>
          <a:p/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877887" y="1010486"/>
            <a:ext cx="3694113" cy="21630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-81279" lvl="0" marL="182880" rtl="0">
              <a:spcBef>
                <a:spcPts val="0"/>
              </a:spcBef>
              <a:buFont typeface="Georgia"/>
              <a:buChar char="*"/>
              <a:defRPr/>
            </a:lvl1pPr>
            <a:lvl2pPr indent="0" lvl="1" marL="457200" rtl="0">
              <a:spcBef>
                <a:spcPts val="0"/>
              </a:spcBef>
              <a:buFont typeface="Trebuchet MS"/>
              <a:buNone/>
              <a:defRPr/>
            </a:lvl2pPr>
            <a:lvl3pPr indent="0" lvl="2" marL="914400" rtl="0">
              <a:spcBef>
                <a:spcPts val="0"/>
              </a:spcBef>
              <a:buFont typeface="Trebuchet MS"/>
              <a:buNone/>
              <a:defRPr/>
            </a:lvl3pPr>
            <a:lvl4pPr indent="0" lvl="3" marL="1371600" rtl="0">
              <a:spcBef>
                <a:spcPts val="0"/>
              </a:spcBef>
              <a:buFont typeface="Trebuchet MS"/>
              <a:buNone/>
              <a:defRPr/>
            </a:lvl4pPr>
            <a:lvl5pPr indent="0" lvl="4" marL="1828800" rtl="0">
              <a:spcBef>
                <a:spcPts val="0"/>
              </a:spcBef>
              <a:buFont typeface="Trebuchet MS"/>
              <a:buNone/>
              <a:defRPr/>
            </a:lvl5pPr>
            <a:lvl6pPr indent="0" lvl="5" marL="2286000" rtl="0">
              <a:spcBef>
                <a:spcPts val="0"/>
              </a:spcBef>
              <a:buFont typeface="Trebuchet MS"/>
              <a:buNone/>
              <a:defRPr/>
            </a:lvl6pPr>
            <a:lvl7pPr indent="0" lvl="6" marL="2743200" rtl="0">
              <a:spcBef>
                <a:spcPts val="0"/>
              </a:spcBef>
              <a:buFont typeface="Trebuchet MS"/>
              <a:buNone/>
              <a:defRPr/>
            </a:lvl7pPr>
            <a:lvl8pPr indent="0" lvl="7" marL="3200400" rtl="0">
              <a:spcBef>
                <a:spcPts val="0"/>
              </a:spcBef>
              <a:buFont typeface="Trebuchet MS"/>
              <a:buNone/>
              <a:defRPr/>
            </a:lvl8pPr>
            <a:lvl9pPr indent="0" lvl="8" marL="3657600" rtl="0">
              <a:spcBef>
                <a:spcPts val="0"/>
              </a:spcBef>
              <a:buFont typeface="Trebuchet MS"/>
              <a:buNone/>
              <a:defRPr/>
            </a:lvl9pPr>
          </a:lstStyle>
          <a:p/>
        </p:txBody>
      </p:sp>
      <p:sp>
        <p:nvSpPr>
          <p:cNvPr id="80" name="Shape 80"/>
          <p:cNvSpPr txBox="1"/>
          <p:nvPr>
            <p:ph idx="10" type="dt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1" name="Shape 81"/>
          <p:cNvSpPr txBox="1"/>
          <p:nvPr>
            <p:ph idx="11" type="ftr"/>
          </p:nvPr>
        </p:nvSpPr>
        <p:spPr>
          <a:xfrm>
            <a:off x="457199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  <p:sp>
        <p:nvSpPr>
          <p:cNvPr id="83" name="Shape 83"/>
          <p:cNvSpPr txBox="1"/>
          <p:nvPr>
            <p:ph type="title"/>
          </p:nvPr>
        </p:nvSpPr>
        <p:spPr>
          <a:xfrm>
            <a:off x="727268" y="4464421"/>
            <a:ext cx="638353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33.xml"/><Relationship Id="rId1" Type="http://schemas.openxmlformats.org/officeDocument/2006/relationships/image" Target="../media/image01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39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31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1.xml"/><Relationship Id="rId33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20.xml"/><Relationship Id="rId32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23.xml"/><Relationship Id="rId35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22.xml"/><Relationship Id="rId34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36" Type="http://schemas.openxmlformats.org/officeDocument/2006/relationships/theme" Target="../theme/theme3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2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01.jpg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A7D9FF"/>
            </a:gs>
            <a:gs pos="60000">
              <a:srgbClr val="FFFFFF"/>
            </a:gs>
            <a:gs pos="100000">
              <a:srgbClr val="69BDFC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" name="Shape 7"/>
          <p:cNvSpPr/>
          <p:nvPr/>
        </p:nvSpPr>
        <p:spPr>
          <a:xfrm>
            <a:off x="0" y="0"/>
            <a:ext cx="9144000" cy="5105399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" name="Shape 8"/>
          <p:cNvSpPr/>
          <p:nvPr/>
        </p:nvSpPr>
        <p:spPr>
          <a:xfrm>
            <a:off x="0" y="3768303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" name="Shape 9"/>
          <p:cNvSpPr/>
          <p:nvPr/>
        </p:nvSpPr>
        <p:spPr>
          <a:xfrm>
            <a:off x="0" y="1600200"/>
            <a:ext cx="9144000" cy="5105399"/>
          </a:xfrm>
          <a:prstGeom prst="ellipse">
            <a:avLst/>
          </a:prstGeom>
          <a:gradFill>
            <a:gsLst>
              <a:gs pos="0">
                <a:schemeClr val="lt1"/>
              </a:gs>
              <a:gs pos="56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" name="Shape 10"/>
          <p:cNvSpPr txBox="1"/>
          <p:nvPr>
            <p:ph type="title"/>
          </p:nvPr>
        </p:nvSpPr>
        <p:spPr>
          <a:xfrm>
            <a:off x="1793289" y="4372167"/>
            <a:ext cx="651251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53847" lvl="0" marL="320040" marR="0" rtl="0" algn="r">
              <a:spcBef>
                <a:spcPts val="0"/>
              </a:spcBef>
              <a:buClr>
                <a:srgbClr val="C3260C"/>
              </a:buClr>
              <a:buFont typeface="Georgia"/>
              <a:buChar char="*"/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1143000" y="732260"/>
            <a:ext cx="6400799" cy="34747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8890" lvl="0" marL="228600" marR="0" rtl="0" algn="l"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1pPr>
            <a:lvl2pPr indent="-27940" lvl="1" marL="548640" marR="0" rtl="0" algn="l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2pPr>
            <a:lvl3pPr indent="-39370" lvl="2" marL="822960" marR="0" rtl="0" algn="l"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3pPr>
            <a:lvl4pPr indent="-50800" lvl="3" marL="1097280" marR="0" rtl="0" algn="l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4pPr>
            <a:lvl5pPr indent="-67818" lvl="4" marL="1389888" marR="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5pPr>
            <a:lvl6pPr indent="-75437" lvl="5" marL="1664207" marR="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6pPr>
            <a:lvl7pPr indent="-72389" lvl="6" marL="1965960" marR="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7pPr>
            <a:lvl8pPr indent="-74929" lvl="7" marL="2286000" marR="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8pPr>
            <a:lvl9pPr indent="-71881" lvl="8" marL="2587752" marR="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457199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229702" y="432214"/>
            <a:ext cx="8588860" cy="838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229701" y="1339745"/>
            <a:ext cx="8551440" cy="496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4300" lvl="0" marL="228600" marR="0" rtl="0" algn="l">
              <a:lnSpc>
                <a:spcPct val="95000"/>
              </a:lnSpc>
              <a:spcBef>
                <a:spcPts val="1440"/>
              </a:spcBef>
              <a:buClr>
                <a:schemeClr val="dk2"/>
              </a:buClr>
              <a:buFont typeface="Arial"/>
              <a:buChar char="•"/>
              <a:defRPr/>
            </a:lvl1pPr>
            <a:lvl2pPr indent="0" lvl="1" marL="406400" marR="0" rtl="0" algn="l">
              <a:lnSpc>
                <a:spcPct val="95000"/>
              </a:lnSpc>
              <a:spcBef>
                <a:spcPts val="840"/>
              </a:spcBef>
              <a:buClr>
                <a:schemeClr val="dk2"/>
              </a:buClr>
              <a:buFont typeface="Arial"/>
              <a:buNone/>
              <a:defRPr/>
            </a:lvl2pPr>
            <a:lvl3pPr indent="-12700" lvl="2" marL="571500" marR="0" rtl="0" algn="l">
              <a:lnSpc>
                <a:spcPct val="95000"/>
              </a:lnSpc>
              <a:spcBef>
                <a:spcPts val="840"/>
              </a:spcBef>
              <a:buClr>
                <a:srgbClr val="546568"/>
              </a:buClr>
              <a:buFont typeface="Arial"/>
              <a:buNone/>
              <a:defRPr/>
            </a:lvl3pPr>
            <a:lvl4pPr indent="-3175" lvl="3" marL="688975" marR="0" rtl="0" algn="l">
              <a:lnSpc>
                <a:spcPct val="95000"/>
              </a:lnSpc>
              <a:spcBef>
                <a:spcPts val="840"/>
              </a:spcBef>
              <a:buClr>
                <a:srgbClr val="546568"/>
              </a:buClr>
              <a:buFont typeface="Arial"/>
              <a:buNone/>
              <a:defRPr/>
            </a:lvl4pPr>
            <a:lvl5pPr indent="-1587" lvl="4" marL="801688" marR="0" rtl="0" algn="l">
              <a:lnSpc>
                <a:spcPct val="95000"/>
              </a:lnSpc>
              <a:spcBef>
                <a:spcPts val="840"/>
              </a:spcBef>
              <a:buClr>
                <a:srgbClr val="546568"/>
              </a:buClr>
              <a:buFont typeface="Arial"/>
              <a:buNone/>
              <a:defRPr/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99" name="Shape 99"/>
          <p:cNvSpPr/>
          <p:nvPr/>
        </p:nvSpPr>
        <p:spPr>
          <a:xfrm>
            <a:off x="251372" y="6586246"/>
            <a:ext cx="3420514" cy="175257"/>
          </a:xfrm>
          <a:prstGeom prst="rect">
            <a:avLst/>
          </a:prstGeom>
          <a:noFill/>
          <a:ln>
            <a:noFill/>
          </a:ln>
        </p:spPr>
        <p:txBody>
          <a:bodyPr anchorCtr="0" anchor="b" bIns="41050" lIns="82100" rIns="82100" tIns="41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0" i="0" lang="en-US" sz="600" u="none" cap="none" strike="noStrike">
                <a:solidFill>
                  <a:srgbClr val="C0C0C0"/>
                </a:solidFill>
                <a:latin typeface="Arial"/>
                <a:ea typeface="Arial"/>
                <a:cs typeface="Arial"/>
                <a:sym typeface="Arial"/>
              </a:rPr>
              <a:t>© 2010 Cisco and/or its affiliates. All rights reserved.</a:t>
            </a:r>
          </a:p>
        </p:txBody>
      </p:sp>
      <p:sp>
        <p:nvSpPr>
          <p:cNvPr id="100" name="Shape 100"/>
          <p:cNvSpPr/>
          <p:nvPr/>
        </p:nvSpPr>
        <p:spPr>
          <a:xfrm>
            <a:off x="7763786" y="6584511"/>
            <a:ext cx="811863" cy="175257"/>
          </a:xfrm>
          <a:prstGeom prst="rect">
            <a:avLst/>
          </a:prstGeom>
          <a:noFill/>
          <a:ln>
            <a:noFill/>
          </a:ln>
        </p:spPr>
        <p:txBody>
          <a:bodyPr anchorCtr="0" anchor="b" bIns="41050" lIns="82100" rIns="82100" tIns="410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0" i="0" lang="en-US" sz="600" u="none" cap="none" strike="noStrike">
                <a:solidFill>
                  <a:srgbClr val="C0C0C0"/>
                </a:solidFill>
                <a:latin typeface="Arial"/>
                <a:ea typeface="Arial"/>
                <a:cs typeface="Arial"/>
                <a:sym typeface="Arial"/>
              </a:rPr>
              <a:t>Cisco Confidential</a:t>
            </a:r>
          </a:p>
        </p:txBody>
      </p:sp>
      <p:sp>
        <p:nvSpPr>
          <p:cNvPr id="101" name="Shape 101"/>
          <p:cNvSpPr/>
          <p:nvPr/>
        </p:nvSpPr>
        <p:spPr>
          <a:xfrm>
            <a:off x="8639981" y="6580407"/>
            <a:ext cx="260428" cy="175257"/>
          </a:xfrm>
          <a:prstGeom prst="rect">
            <a:avLst/>
          </a:prstGeom>
          <a:noFill/>
          <a:ln>
            <a:noFill/>
          </a:ln>
        </p:spPr>
        <p:txBody>
          <a:bodyPr anchorCtr="0" anchor="b" bIns="41050" lIns="82100" rIns="82100" tIns="410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600" u="none" cap="none" strike="noStrike">
                <a:solidFill>
                  <a:srgbClr val="C0C0C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descr="bottom bar.jpg" id="102" name="Shape 10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33375" y="6378339"/>
            <a:ext cx="8477250" cy="16291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  <p:sldLayoutId id="2147483682" r:id="rId25"/>
    <p:sldLayoutId id="2147483683" r:id="rId26"/>
    <p:sldLayoutId id="2147483684" r:id="rId27"/>
    <p:sldLayoutId id="2147483685" r:id="rId28"/>
    <p:sldLayoutId id="2147483686" r:id="rId29"/>
    <p:sldLayoutId id="2147483687" r:id="rId30"/>
    <p:sldLayoutId id="2147483688" r:id="rId31"/>
    <p:sldLayoutId id="2147483689" r:id="rId32"/>
    <p:sldLayoutId id="2147483690" r:id="rId33"/>
    <p:sldLayoutId id="2147483691" r:id="rId34"/>
    <p:sldLayoutId id="2147483692" r:id="rId3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8252E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/>
          <p:nvPr>
            <p:ph type="title"/>
          </p:nvPr>
        </p:nvSpPr>
        <p:spPr>
          <a:xfrm>
            <a:off x="229702" y="432214"/>
            <a:ext cx="8588860" cy="838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buClr>
                <a:srgbClr val="00B2F0"/>
              </a:buClr>
              <a:buFont typeface="Arial"/>
              <a:buNone/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11" name="Shape 511"/>
          <p:cNvSpPr txBox="1"/>
          <p:nvPr>
            <p:ph idx="1" type="body"/>
          </p:nvPr>
        </p:nvSpPr>
        <p:spPr>
          <a:xfrm>
            <a:off x="229701" y="1339745"/>
            <a:ext cx="8551440" cy="496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4300" lvl="0" marL="228600" marR="0" rtl="0" algn="l">
              <a:lnSpc>
                <a:spcPct val="95000"/>
              </a:lnSpc>
              <a:spcBef>
                <a:spcPts val="1440"/>
              </a:spcBef>
              <a:buClr>
                <a:srgbClr val="96CA4B"/>
              </a:buClr>
              <a:buFont typeface="Arial"/>
              <a:buChar char="•"/>
              <a:defRPr/>
            </a:lvl1pPr>
            <a:lvl2pPr indent="0" lvl="1" marL="406400" marR="0" rtl="0" algn="l">
              <a:lnSpc>
                <a:spcPct val="95000"/>
              </a:lnSpc>
              <a:spcBef>
                <a:spcPts val="840"/>
              </a:spcBef>
              <a:buClr>
                <a:schemeClr val="dk2"/>
              </a:buClr>
              <a:buFont typeface="Arial"/>
              <a:buNone/>
              <a:defRPr/>
            </a:lvl2pPr>
            <a:lvl3pPr indent="-12700" lvl="2" marL="571500" marR="0" rtl="0" algn="l">
              <a:lnSpc>
                <a:spcPct val="95000"/>
              </a:lnSpc>
              <a:spcBef>
                <a:spcPts val="840"/>
              </a:spcBef>
              <a:buClr>
                <a:schemeClr val="lt1"/>
              </a:buClr>
              <a:buFont typeface="Arial"/>
              <a:buNone/>
              <a:defRPr/>
            </a:lvl3pPr>
            <a:lvl4pPr indent="-3175" lvl="3" marL="688975" marR="0" rtl="0" algn="l">
              <a:lnSpc>
                <a:spcPct val="95000"/>
              </a:lnSpc>
              <a:spcBef>
                <a:spcPts val="840"/>
              </a:spcBef>
              <a:buClr>
                <a:schemeClr val="lt1"/>
              </a:buClr>
              <a:buFont typeface="Arial"/>
              <a:buNone/>
              <a:defRPr/>
            </a:lvl4pPr>
            <a:lvl5pPr indent="-1587" lvl="4" marL="801688" marR="0" rtl="0" algn="l">
              <a:lnSpc>
                <a:spcPct val="95000"/>
              </a:lnSpc>
              <a:spcBef>
                <a:spcPts val="840"/>
              </a:spcBef>
              <a:buClr>
                <a:schemeClr val="lt1"/>
              </a:buClr>
              <a:buFont typeface="Arial"/>
              <a:buNone/>
              <a:defRPr/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512" name="Shape 512"/>
          <p:cNvSpPr/>
          <p:nvPr/>
        </p:nvSpPr>
        <p:spPr>
          <a:xfrm>
            <a:off x="251372" y="6586246"/>
            <a:ext cx="3420514" cy="175257"/>
          </a:xfrm>
          <a:prstGeom prst="rect">
            <a:avLst/>
          </a:prstGeom>
          <a:noFill/>
          <a:ln>
            <a:noFill/>
          </a:ln>
        </p:spPr>
        <p:txBody>
          <a:bodyPr anchorCtr="0" anchor="b" bIns="41050" lIns="82100" rIns="82100" tIns="41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0" i="0" lang="en-US" sz="600" u="none" cap="none" strike="noStrike">
                <a:solidFill>
                  <a:srgbClr val="C0C0C0"/>
                </a:solidFill>
                <a:latin typeface="Arial"/>
                <a:ea typeface="Arial"/>
                <a:cs typeface="Arial"/>
                <a:sym typeface="Arial"/>
              </a:rPr>
              <a:t>© 2010 Cisco and/or its affiliates. All rights reserved.</a:t>
            </a:r>
          </a:p>
        </p:txBody>
      </p:sp>
      <p:sp>
        <p:nvSpPr>
          <p:cNvPr id="513" name="Shape 513"/>
          <p:cNvSpPr/>
          <p:nvPr/>
        </p:nvSpPr>
        <p:spPr>
          <a:xfrm>
            <a:off x="7763786" y="6584511"/>
            <a:ext cx="811863" cy="175257"/>
          </a:xfrm>
          <a:prstGeom prst="rect">
            <a:avLst/>
          </a:prstGeom>
          <a:noFill/>
          <a:ln>
            <a:noFill/>
          </a:ln>
        </p:spPr>
        <p:txBody>
          <a:bodyPr anchorCtr="0" anchor="b" bIns="41050" lIns="82100" rIns="82100" tIns="410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0" i="0" lang="en-US" sz="600" u="none" cap="none" strike="noStrike">
                <a:solidFill>
                  <a:srgbClr val="C0C0C0"/>
                </a:solidFill>
                <a:latin typeface="Arial"/>
                <a:ea typeface="Arial"/>
                <a:cs typeface="Arial"/>
                <a:sym typeface="Arial"/>
              </a:rPr>
              <a:t>Cisco Confidential</a:t>
            </a:r>
          </a:p>
        </p:txBody>
      </p:sp>
      <p:sp>
        <p:nvSpPr>
          <p:cNvPr id="514" name="Shape 514"/>
          <p:cNvSpPr/>
          <p:nvPr/>
        </p:nvSpPr>
        <p:spPr>
          <a:xfrm>
            <a:off x="8639981" y="6580407"/>
            <a:ext cx="260428" cy="175257"/>
          </a:xfrm>
          <a:prstGeom prst="rect">
            <a:avLst/>
          </a:prstGeom>
          <a:noFill/>
          <a:ln>
            <a:noFill/>
          </a:ln>
        </p:spPr>
        <p:txBody>
          <a:bodyPr anchorCtr="0" anchor="b" bIns="41050" lIns="82100" rIns="82100" tIns="410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600" u="none" cap="none" strike="noStrike">
                <a:solidFill>
                  <a:srgbClr val="C0C0C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descr="bottom bar.jpg" id="515" name="Shape 515"/>
          <p:cNvPicPr preferRelativeResize="0"/>
          <p:nvPr/>
        </p:nvPicPr>
        <p:blipFill rotWithShape="1">
          <a:blip r:embed="rId1">
            <a:alphaModFix/>
          </a:blip>
          <a:srcRect b="0" l="140" r="336" t="0"/>
          <a:stretch/>
        </p:blipFill>
        <p:spPr>
          <a:xfrm>
            <a:off x="353615" y="6378339"/>
            <a:ext cx="8436769" cy="16291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3" r:id="rId2"/>
    <p:sldLayoutId id="2147483694" r:id="rId3"/>
    <p:sldLayoutId id="2147483695" r:id="rId4"/>
    <p:sldLayoutId id="2147483696" r:id="rId5"/>
    <p:sldLayoutId id="2147483697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3" name="Shape 6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2" y="0"/>
            <a:ext cx="9142667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Shape 654"/>
          <p:cNvSpPr txBox="1"/>
          <p:nvPr>
            <p:ph type="ctrTitle"/>
          </p:nvPr>
        </p:nvSpPr>
        <p:spPr>
          <a:xfrm>
            <a:off x="685800" y="30480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2280" lvl="0" marL="640080" marR="0" rtl="0" algn="ctr">
              <a:spcBef>
                <a:spcPts val="0"/>
              </a:spcBef>
              <a:buClr>
                <a:srgbClr val="C3260C"/>
              </a:buClr>
              <a:buSzPct val="128000"/>
              <a:buFont typeface="Georgia"/>
              <a:buChar char="*"/>
            </a:pPr>
            <a:r>
              <a:rPr b="1" i="0" lang="en-US" sz="3600" u="none" cap="none" strike="noStrike">
                <a:solidFill>
                  <a:srgbClr val="BDEAFA"/>
                </a:solidFill>
                <a:latin typeface="Trebuchet MS"/>
                <a:ea typeface="Trebuchet MS"/>
                <a:cs typeface="Trebuchet MS"/>
                <a:sym typeface="Trebuchet MS"/>
              </a:rPr>
              <a:t>Pelagic Bird Monitoring: </a:t>
            </a:r>
            <a:br>
              <a:rPr b="1" i="0" lang="en-US" sz="3600" u="none" cap="none" strike="noStrike">
                <a:solidFill>
                  <a:srgbClr val="BDEAFA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1" i="0" lang="en-US" sz="3600" u="none" cap="none" strike="noStrike">
                <a:solidFill>
                  <a:srgbClr val="BDEAFA"/>
                </a:solidFill>
                <a:latin typeface="Trebuchet MS"/>
                <a:ea typeface="Trebuchet MS"/>
                <a:cs typeface="Trebuchet MS"/>
                <a:sym typeface="Trebuchet MS"/>
              </a:rPr>
              <a:t>Tips &amp; Guidelines</a:t>
            </a:r>
            <a:br>
              <a:rPr b="1" i="0" lang="en-US" sz="3600" u="none" cap="none" strike="noStrike">
                <a:solidFill>
                  <a:srgbClr val="BDEAFA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1" i="1" lang="en-US" sz="1600" u="none" cap="none" strike="noStrike">
                <a:solidFill>
                  <a:srgbClr val="BDEAFA"/>
                </a:solidFill>
                <a:latin typeface="Trebuchet MS"/>
                <a:ea typeface="Trebuchet MS"/>
                <a:cs typeface="Trebuchet MS"/>
                <a:sym typeface="Trebuchet MS"/>
              </a:rPr>
              <a:t>Dipu Karuthedathu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Shape 659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0040" lvl="0" marL="320040" marR="0" rtl="0" algn="ctr">
              <a:spcBef>
                <a:spcPts val="0"/>
              </a:spcBef>
              <a:buClr>
                <a:srgbClr val="C3260C"/>
              </a:buClr>
              <a:buSzPct val="128000"/>
              <a:buFont typeface="Georgia"/>
              <a:buChar char="*"/>
            </a:pPr>
            <a:r>
              <a:rPr b="1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Methodology</a:t>
            </a:r>
          </a:p>
        </p:txBody>
      </p:sp>
      <p:pic>
        <p:nvPicPr>
          <p:cNvPr id="660" name="Shape 6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4800" y="4791075"/>
            <a:ext cx="914400" cy="771524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Shape 661"/>
          <p:cNvSpPr txBox="1"/>
          <p:nvPr/>
        </p:nvSpPr>
        <p:spPr>
          <a:xfrm>
            <a:off x="609600" y="1371600"/>
            <a:ext cx="8001000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Current Knowledge on Pelagic birds is minimal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Recent trips from various parts of the state have brought out interesting patterns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Proposal</a:t>
            </a:r>
          </a:p>
          <a:p>
            <a:pPr indent="-285750" lvl="1" marL="7429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year round survey from nine coastal districts in Kerala</a:t>
            </a:r>
          </a:p>
          <a:p>
            <a:pPr indent="-285750" lvl="1" marL="7429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bi-monthly surveys from each district</a:t>
            </a:r>
          </a:p>
          <a:p>
            <a:pPr indent="-285750" lvl="1" marL="7429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conducted by minimum of 5 bird watchers/photographers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Simple methodology and data collection methods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Details in the attached document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Shape 666"/>
          <p:cNvSpPr txBox="1"/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0040" lvl="0" marL="320040" marR="0" rtl="0" algn="ctr">
              <a:spcBef>
                <a:spcPts val="0"/>
              </a:spcBef>
              <a:buClr>
                <a:srgbClr val="C3260C"/>
              </a:buClr>
              <a:buSzPct val="128000"/>
              <a:buFont typeface="Georgia"/>
              <a:buChar char="*"/>
            </a:pPr>
            <a:r>
              <a:rPr b="1" i="0" lang="en-US" sz="3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Tips for Regional Coordinators</a:t>
            </a:r>
          </a:p>
        </p:txBody>
      </p:sp>
      <p:sp>
        <p:nvSpPr>
          <p:cNvPr id="667" name="Shape 667"/>
          <p:cNvSpPr txBox="1"/>
          <p:nvPr/>
        </p:nvSpPr>
        <p:spPr>
          <a:xfrm>
            <a:off x="152400" y="838200"/>
            <a:ext cx="8915400" cy="5632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Contact Forest Department for logistic support (boat, food, safety equipment etc.)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Ensure availability of 5+ birders/birdwatchers for the survey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Make sure that at least few members have reasonably good (DSLR) cameras </a:t>
            </a:r>
          </a:p>
          <a:p>
            <a:pPr indent="-285750" lvl="1" marL="7429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This is required as Pelagic bird identification in the field is very difficult and would need help from high quality images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Educate the photographers that they have to contribute the complete set of images from the trip to the trip data base irrespective of the quality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During the trip</a:t>
            </a:r>
          </a:p>
          <a:p>
            <a:pPr indent="-285750" lvl="1" marL="7429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Ensure that at least one member has started GPS data collection (See attachment in previous slide for details on how to collect this data)</a:t>
            </a:r>
          </a:p>
          <a:p>
            <a:pPr indent="-285750" lvl="1" marL="7429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Ensure that at least few wide angle and zoomed images are taken of the open sea which can be used to evaluate the wind speed 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After the trip</a:t>
            </a:r>
          </a:p>
          <a:p>
            <a:pPr indent="-285750" lvl="1" marL="7429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Ensure that the complete set of images taken during the trip are transferred to a convenient location accessible to the coordinator (say a pen drive/hard drive)</a:t>
            </a:r>
          </a:p>
          <a:p>
            <a:pPr indent="-285750" lvl="1" marL="7429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Transfer the GPS logger output files (KML, GPX, TXT) into the a convenient location accessible to the coordinator</a:t>
            </a:r>
          </a:p>
          <a:p>
            <a:pPr indent="-285750" lvl="1" marL="7429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Transfer the Pelagic Trip data sheet, GPS files and the images to a common location for all the surveys (say Google Drive,  location to be shared later)</a:t>
            </a:r>
          </a:p>
          <a:p>
            <a:pPr indent="-285750" lvl="1" marL="74295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Shape 672"/>
          <p:cNvSpPr txBox="1"/>
          <p:nvPr>
            <p:ph type="title"/>
          </p:nvPr>
        </p:nvSpPr>
        <p:spPr>
          <a:xfrm>
            <a:off x="457200" y="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0040" lvl="0" marL="320040" marR="0" rtl="0" algn="ctr">
              <a:spcBef>
                <a:spcPts val="0"/>
              </a:spcBef>
              <a:buClr>
                <a:srgbClr val="C3260C"/>
              </a:buClr>
              <a:buSzPct val="128000"/>
              <a:buFont typeface="Georgia"/>
              <a:buChar char="*"/>
            </a:pPr>
            <a:r>
              <a:rPr b="1" i="0" lang="en-US" sz="3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Tips for Birders/Photographers</a:t>
            </a:r>
          </a:p>
        </p:txBody>
      </p:sp>
      <p:sp>
        <p:nvSpPr>
          <p:cNvPr id="673" name="Shape 673"/>
          <p:cNvSpPr txBox="1"/>
          <p:nvPr/>
        </p:nvSpPr>
        <p:spPr>
          <a:xfrm>
            <a:off x="152400" y="762000"/>
            <a:ext cx="8915400" cy="5355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Ensure your own safety and the equipment’s safety. Be prepared for rains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There are only few birds out there. So try to prepare prior to the trip and be familiar with the key features that you should note for a particular group (A crash course is attached in this slide ☺)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Make sure that some one is always monitoring the birds at the front of the boat. Birds could just cross over and disappear and hence could be easily missed!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Whenever a bird is sighted,</a:t>
            </a:r>
          </a:p>
          <a:p>
            <a:pPr indent="-285750" lvl="1" marL="7429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Try to note as many features and behavioral traits as possible. Never leave any bird assuming that it is similar to a previously sighted bird! Many Pelagic birds look quite similar and variation are some times very subtle!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Whenever a bird is sighted, try to take an image. </a:t>
            </a:r>
          </a:p>
          <a:p>
            <a:pPr indent="-285750" lvl="1" marL="7429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Never leave a bird un-photographed assuming that it has been photographed earlier! Pelagic birds are very confusing and you may hit a jackpot any time!</a:t>
            </a:r>
          </a:p>
          <a:p>
            <a:pPr indent="-285750" lvl="1" marL="7429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Similarly, even un-clear photos may be helpful in final identification, hence do not delete/ignore the “not-so-clear” images ☺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If you have an android phone, install the application “GPS Logger” and start it at the beginning of the trip, stop it at the end of the trip.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At the end of the trip, do not forget to transfer the GPS Logger files and the complete set of photographs to the regional coordinators.</a:t>
            </a:r>
          </a:p>
        </p:txBody>
      </p:sp>
      <p:pic>
        <p:nvPicPr>
          <p:cNvPr id="674" name="Shape 6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1000" y="6086475"/>
            <a:ext cx="914400" cy="771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isco_Arial_dark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isco_Arial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lipstream">
  <a:themeElements>
    <a:clrScheme name="Slipstream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